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8" r:id="rId2"/>
    <p:sldMasterId id="2147483720" r:id="rId3"/>
  </p:sldMasterIdLst>
  <p:sldIdLst>
    <p:sldId id="256" r:id="rId4"/>
    <p:sldId id="258" r:id="rId5"/>
    <p:sldId id="261" r:id="rId6"/>
    <p:sldId id="262" r:id="rId7"/>
    <p:sldId id="283" r:id="rId8"/>
    <p:sldId id="284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7" r:id="rId17"/>
    <p:sldId id="301" r:id="rId18"/>
    <p:sldId id="268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595" autoAdjust="0"/>
  </p:normalViewPr>
  <p:slideViewPr>
    <p:cSldViewPr>
      <p:cViewPr varScale="1">
        <p:scale>
          <a:sx n="110" d="100"/>
          <a:sy n="110" d="100"/>
        </p:scale>
        <p:origin x="164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072BFF-88EB-479B-859E-3EB95117216D}" type="doc">
      <dgm:prSet loTypeId="urn:microsoft.com/office/officeart/2005/8/layout/hierarchy4" loCatId="list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34279F97-80FF-4474-80B3-6D940C05E45C}">
      <dgm:prSet phldrT="[Текст]" custT="1"/>
      <dgm:spPr/>
      <dgm:t>
        <a:bodyPr/>
        <a:lstStyle/>
        <a:p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Организационный раздел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9113BFD5-D776-405A-8ACC-3DD9813E0487}" type="parTrans" cxnId="{0DDBACBA-8DEF-4B72-8B70-9BCDA8CC7380}">
      <dgm:prSet/>
      <dgm:spPr/>
      <dgm:t>
        <a:bodyPr/>
        <a:lstStyle/>
        <a:p>
          <a:endParaRPr lang="ru-RU"/>
        </a:p>
      </dgm:t>
    </dgm:pt>
    <dgm:pt modelId="{3ACB48A3-AC82-47A6-A98F-DA9F6F70CDC3}" type="sibTrans" cxnId="{0DDBACBA-8DEF-4B72-8B70-9BCDA8CC7380}">
      <dgm:prSet/>
      <dgm:spPr/>
      <dgm:t>
        <a:bodyPr/>
        <a:lstStyle/>
        <a:p>
          <a:endParaRPr lang="ru-RU"/>
        </a:p>
      </dgm:t>
    </dgm:pt>
    <dgm:pt modelId="{716829A4-716B-4DA0-BB2B-7A5A63FDF010}">
      <dgm:prSet phldrT="[Текст]" custT="1"/>
      <dgm:spPr/>
      <dgm:t>
        <a:bodyPr/>
        <a:lstStyle/>
        <a:p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Содержательный раздел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7E46727A-7168-4025-8B23-6A03E7712CB8}" type="parTrans" cxnId="{4E1968E3-42F8-4E53-85DF-6652335AE388}">
      <dgm:prSet/>
      <dgm:spPr/>
      <dgm:t>
        <a:bodyPr/>
        <a:lstStyle/>
        <a:p>
          <a:endParaRPr lang="ru-RU"/>
        </a:p>
      </dgm:t>
    </dgm:pt>
    <dgm:pt modelId="{FD346C6A-8FA0-49B9-864C-D2CDD7BA0C27}" type="sibTrans" cxnId="{4E1968E3-42F8-4E53-85DF-6652335AE388}">
      <dgm:prSet/>
      <dgm:spPr/>
      <dgm:t>
        <a:bodyPr/>
        <a:lstStyle/>
        <a:p>
          <a:endParaRPr lang="ru-RU"/>
        </a:p>
      </dgm:t>
    </dgm:pt>
    <dgm:pt modelId="{C08BC2E2-6E31-42CD-A6FB-F1071DF74293}">
      <dgm:prSet phldrT="[Текст]" custT="1"/>
      <dgm:spPr/>
      <dgm:t>
        <a:bodyPr/>
        <a:lstStyle/>
        <a:p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Целевой раздел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AD9B9D5C-2182-4695-8EED-0D01D7ED700F}" type="parTrans" cxnId="{9C717A39-9378-4C86-AD1D-A393C177FEC9}">
      <dgm:prSet/>
      <dgm:spPr/>
      <dgm:t>
        <a:bodyPr/>
        <a:lstStyle/>
        <a:p>
          <a:endParaRPr lang="ru-RU"/>
        </a:p>
      </dgm:t>
    </dgm:pt>
    <dgm:pt modelId="{0685207B-8B03-4654-922E-3B24154822CD}" type="sibTrans" cxnId="{9C717A39-9378-4C86-AD1D-A393C177FEC9}">
      <dgm:prSet/>
      <dgm:spPr/>
      <dgm:t>
        <a:bodyPr/>
        <a:lstStyle/>
        <a:p>
          <a:endParaRPr lang="ru-RU"/>
        </a:p>
      </dgm:t>
    </dgm:pt>
    <dgm:pt modelId="{BF5CDA15-8A34-49D8-8E9B-CD067AB1969C}">
      <dgm:prSet custT="1"/>
      <dgm:spPr/>
      <dgm:t>
        <a:bodyPr/>
        <a:lstStyle/>
        <a:p>
          <a:r>
            <a:rPr lang="ru-RU" sz="2400" dirty="0" smtClean="0"/>
            <a:t>Состоящий из пояснительной записи и целевых ориентиров</a:t>
          </a:r>
          <a:endParaRPr lang="ru-RU" sz="2400" dirty="0"/>
        </a:p>
      </dgm:t>
    </dgm:pt>
    <dgm:pt modelId="{EC2CF340-C341-46C3-89CA-FC28A40DA0D6}" type="parTrans" cxnId="{1A09AD11-C9AF-415D-91B6-C1BF481A174B}">
      <dgm:prSet/>
      <dgm:spPr/>
      <dgm:t>
        <a:bodyPr/>
        <a:lstStyle/>
        <a:p>
          <a:endParaRPr lang="ru-RU"/>
        </a:p>
      </dgm:t>
    </dgm:pt>
    <dgm:pt modelId="{754BD48A-81AB-415A-A307-639C19E67DB6}" type="sibTrans" cxnId="{1A09AD11-C9AF-415D-91B6-C1BF481A174B}">
      <dgm:prSet/>
      <dgm:spPr/>
      <dgm:t>
        <a:bodyPr/>
        <a:lstStyle/>
        <a:p>
          <a:endParaRPr lang="ru-RU"/>
        </a:p>
      </dgm:t>
    </dgm:pt>
    <dgm:pt modelId="{E9456F31-FF55-46DC-9F12-0078F2E728A7}">
      <dgm:prSet phldrT="[Текст]" custT="1"/>
      <dgm:spPr/>
      <dgm:t>
        <a:bodyPr/>
        <a:lstStyle/>
        <a:p>
          <a:r>
            <a:rPr lang="ru-RU" sz="5400" dirty="0" smtClean="0">
              <a:latin typeface="Times New Roman" pitchFamily="18" charset="0"/>
              <a:cs typeface="Times New Roman" pitchFamily="18" charset="0"/>
            </a:rPr>
            <a:t>Раздел программы</a:t>
          </a:r>
          <a:endParaRPr lang="ru-RU" sz="5400" dirty="0">
            <a:latin typeface="Times New Roman" pitchFamily="18" charset="0"/>
            <a:cs typeface="Times New Roman" pitchFamily="18" charset="0"/>
          </a:endParaRPr>
        </a:p>
      </dgm:t>
    </dgm:pt>
    <dgm:pt modelId="{CE04A910-BD60-4F95-9C66-26F2D042BA3E}" type="sibTrans" cxnId="{EBFB3F61-89F7-49A4-A201-0965FDC8F5D4}">
      <dgm:prSet/>
      <dgm:spPr/>
      <dgm:t>
        <a:bodyPr/>
        <a:lstStyle/>
        <a:p>
          <a:endParaRPr lang="ru-RU"/>
        </a:p>
      </dgm:t>
    </dgm:pt>
    <dgm:pt modelId="{D46CD97B-3B98-468A-AC97-11E4A9611CA3}" type="parTrans" cxnId="{EBFB3F61-89F7-49A4-A201-0965FDC8F5D4}">
      <dgm:prSet/>
      <dgm:spPr/>
      <dgm:t>
        <a:bodyPr/>
        <a:lstStyle/>
        <a:p>
          <a:endParaRPr lang="ru-RU"/>
        </a:p>
      </dgm:t>
    </dgm:pt>
    <dgm:pt modelId="{709CCFDA-A7AD-4AF4-980A-86909451918D}">
      <dgm:prSet custT="1"/>
      <dgm:spPr/>
      <dgm:t>
        <a:bodyPr/>
        <a:lstStyle/>
        <a:p>
          <a:r>
            <a:rPr lang="ru-RU" sz="2400" dirty="0" smtClean="0"/>
            <a:t>Отражает общее содержание основной </a:t>
          </a:r>
          <a:r>
            <a:rPr lang="ru-RU" sz="2200" dirty="0" smtClean="0"/>
            <a:t>образовательной</a:t>
          </a:r>
          <a:r>
            <a:rPr lang="ru-RU" sz="2400" dirty="0" smtClean="0"/>
            <a:t> программы</a:t>
          </a:r>
          <a:endParaRPr lang="ru-RU" sz="2400" dirty="0"/>
        </a:p>
      </dgm:t>
    </dgm:pt>
    <dgm:pt modelId="{8F196C07-73D6-4C7A-AFDA-CED911AF3D62}" type="parTrans" cxnId="{B54E5A1E-C27A-4323-9AF5-451CB3313FDE}">
      <dgm:prSet/>
      <dgm:spPr/>
      <dgm:t>
        <a:bodyPr/>
        <a:lstStyle/>
        <a:p>
          <a:endParaRPr lang="ru-RU"/>
        </a:p>
      </dgm:t>
    </dgm:pt>
    <dgm:pt modelId="{9DABE9C5-3806-4C66-804D-C441D0D568A7}" type="sibTrans" cxnId="{B54E5A1E-C27A-4323-9AF5-451CB3313FDE}">
      <dgm:prSet/>
      <dgm:spPr/>
      <dgm:t>
        <a:bodyPr/>
        <a:lstStyle/>
        <a:p>
          <a:endParaRPr lang="ru-RU"/>
        </a:p>
      </dgm:t>
    </dgm:pt>
    <dgm:pt modelId="{4EF8B90F-107E-44C1-810F-2F25C87C88A4}">
      <dgm:prSet phldrT="[Текст]" custT="1"/>
      <dgm:spPr/>
      <dgm:t>
        <a:bodyPr/>
        <a:lstStyle/>
        <a:p>
          <a:pPr algn="ctr"/>
          <a:r>
            <a:rPr lang="tt-RU" sz="2400" dirty="0" smtClean="0">
              <a:latin typeface="Times New Roman" pitchFamily="18" charset="0"/>
              <a:cs typeface="Times New Roman" pitchFamily="18" charset="0"/>
            </a:rPr>
            <a:t>Отражает режимы дня, особенности развивающей среды, работу с социальными партнерами и т.д.</a:t>
          </a:r>
        </a:p>
      </dgm:t>
    </dgm:pt>
    <dgm:pt modelId="{1E505190-C3E5-41A6-957D-6039C1AF92A6}" type="sibTrans" cxnId="{03990173-4509-4D0D-B413-AA559951E8D1}">
      <dgm:prSet/>
      <dgm:spPr/>
      <dgm:t>
        <a:bodyPr/>
        <a:lstStyle/>
        <a:p>
          <a:endParaRPr lang="ru-RU"/>
        </a:p>
      </dgm:t>
    </dgm:pt>
    <dgm:pt modelId="{C3DDE065-5875-403D-8FC3-58475032B85A}" type="parTrans" cxnId="{03990173-4509-4D0D-B413-AA559951E8D1}">
      <dgm:prSet/>
      <dgm:spPr/>
      <dgm:t>
        <a:bodyPr/>
        <a:lstStyle/>
        <a:p>
          <a:endParaRPr lang="ru-RU"/>
        </a:p>
      </dgm:t>
    </dgm:pt>
    <dgm:pt modelId="{FDCC9721-F31F-4474-BDCE-8960BD1D3451}" type="pres">
      <dgm:prSet presAssocID="{D4072BFF-88EB-479B-859E-3EB95117216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300AB36-A27E-46A3-A3BD-485CB84F0C15}" type="pres">
      <dgm:prSet presAssocID="{E9456F31-FF55-46DC-9F12-0078F2E728A7}" presName="vertOne" presStyleCnt="0"/>
      <dgm:spPr/>
    </dgm:pt>
    <dgm:pt modelId="{ADDC7F08-A560-4BE5-8C34-47D96CA6B4CC}" type="pres">
      <dgm:prSet presAssocID="{E9456F31-FF55-46DC-9F12-0078F2E728A7}" presName="txOne" presStyleLbl="node0" presStyleIdx="0" presStyleCnt="1" custScaleY="24530" custLinFactNeighborX="-384" custLinFactNeighborY="-849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6D9CE84-21BC-4B86-9C46-0F3C1EA52DD0}" type="pres">
      <dgm:prSet presAssocID="{E9456F31-FF55-46DC-9F12-0078F2E728A7}" presName="parTransOne" presStyleCnt="0"/>
      <dgm:spPr/>
    </dgm:pt>
    <dgm:pt modelId="{A9E59FC0-0AC6-4ADB-843D-21C35EC8AA4A}" type="pres">
      <dgm:prSet presAssocID="{E9456F31-FF55-46DC-9F12-0078F2E728A7}" presName="horzOne" presStyleCnt="0"/>
      <dgm:spPr/>
    </dgm:pt>
    <dgm:pt modelId="{5D3D29B5-F526-4250-8898-4C2F3819C29B}" type="pres">
      <dgm:prSet presAssocID="{C08BC2E2-6E31-42CD-A6FB-F1071DF74293}" presName="vertTwo" presStyleCnt="0"/>
      <dgm:spPr/>
    </dgm:pt>
    <dgm:pt modelId="{11DF6A43-9159-4AF0-A86E-8AADBA92E610}" type="pres">
      <dgm:prSet presAssocID="{C08BC2E2-6E31-42CD-A6FB-F1071DF74293}" presName="txTwo" presStyleLbl="node2" presStyleIdx="0" presStyleCnt="3" custScaleY="425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6DD7934-C613-479E-92B9-4AB6F2C7BAB4}" type="pres">
      <dgm:prSet presAssocID="{C08BC2E2-6E31-42CD-A6FB-F1071DF74293}" presName="parTransTwo" presStyleCnt="0"/>
      <dgm:spPr/>
    </dgm:pt>
    <dgm:pt modelId="{8FBB2844-8452-4835-BFDE-4B2D8B8497B7}" type="pres">
      <dgm:prSet presAssocID="{C08BC2E2-6E31-42CD-A6FB-F1071DF74293}" presName="horzTwo" presStyleCnt="0"/>
      <dgm:spPr/>
    </dgm:pt>
    <dgm:pt modelId="{34E75BB9-AFEC-487B-B56E-1A19BE739D30}" type="pres">
      <dgm:prSet presAssocID="{BF5CDA15-8A34-49D8-8E9B-CD067AB1969C}" presName="vertThree" presStyleCnt="0"/>
      <dgm:spPr/>
    </dgm:pt>
    <dgm:pt modelId="{0437F811-B08A-4CEC-A1FA-C882065F71EC}" type="pres">
      <dgm:prSet presAssocID="{BF5CDA15-8A34-49D8-8E9B-CD067AB1969C}" presName="txThree" presStyleLbl="node3" presStyleIdx="0" presStyleCnt="3" custScaleY="96278" custLinFactNeighborX="-1528" custLinFactNeighborY="17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C92E670-7F5D-4892-8F19-3388B77DF132}" type="pres">
      <dgm:prSet presAssocID="{BF5CDA15-8A34-49D8-8E9B-CD067AB1969C}" presName="horzThree" presStyleCnt="0"/>
      <dgm:spPr/>
    </dgm:pt>
    <dgm:pt modelId="{3F65D5C6-E36D-4EB1-ADCA-72068A8AE25D}" type="pres">
      <dgm:prSet presAssocID="{0685207B-8B03-4654-922E-3B24154822CD}" presName="sibSpaceTwo" presStyleCnt="0"/>
      <dgm:spPr/>
    </dgm:pt>
    <dgm:pt modelId="{CD8AE120-DB55-4A24-9B63-BAF0E1E954F5}" type="pres">
      <dgm:prSet presAssocID="{716829A4-716B-4DA0-BB2B-7A5A63FDF010}" presName="vertTwo" presStyleCnt="0"/>
      <dgm:spPr/>
    </dgm:pt>
    <dgm:pt modelId="{C11F4CD7-22B0-4D9F-A2EC-BAC93FDBD90A}" type="pres">
      <dgm:prSet presAssocID="{716829A4-716B-4DA0-BB2B-7A5A63FDF010}" presName="txTwo" presStyleLbl="node2" presStyleIdx="1" presStyleCnt="3" custScaleY="4342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7595E72-F7F4-4839-A58A-53822C1FFF51}" type="pres">
      <dgm:prSet presAssocID="{716829A4-716B-4DA0-BB2B-7A5A63FDF010}" presName="parTransTwo" presStyleCnt="0"/>
      <dgm:spPr/>
    </dgm:pt>
    <dgm:pt modelId="{572C7735-BFAA-4A2C-9690-D3D7491359A8}" type="pres">
      <dgm:prSet presAssocID="{716829A4-716B-4DA0-BB2B-7A5A63FDF010}" presName="horzTwo" presStyleCnt="0"/>
      <dgm:spPr/>
    </dgm:pt>
    <dgm:pt modelId="{A76646C0-BAE3-4506-ADE5-7321A4F770BB}" type="pres">
      <dgm:prSet presAssocID="{709CCFDA-A7AD-4AF4-980A-86909451918D}" presName="vertThree" presStyleCnt="0"/>
      <dgm:spPr/>
    </dgm:pt>
    <dgm:pt modelId="{1815B665-75A8-489C-99B3-6D22FCE9509F}" type="pres">
      <dgm:prSet presAssocID="{709CCFDA-A7AD-4AF4-980A-86909451918D}" presName="txThree" presStyleLbl="node3" presStyleIdx="1" presStyleCnt="3" custScaleY="91136" custLinFactNeighborX="367" custLinFactNeighborY="8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EC24FA0-9307-401F-92B4-16658D145E17}" type="pres">
      <dgm:prSet presAssocID="{709CCFDA-A7AD-4AF4-980A-86909451918D}" presName="horzThree" presStyleCnt="0"/>
      <dgm:spPr/>
    </dgm:pt>
    <dgm:pt modelId="{AEE6BDA8-CEC4-416E-B351-23F3E68F7075}" type="pres">
      <dgm:prSet presAssocID="{FD346C6A-8FA0-49B9-864C-D2CDD7BA0C27}" presName="sibSpaceTwo" presStyleCnt="0"/>
      <dgm:spPr/>
    </dgm:pt>
    <dgm:pt modelId="{5D5396B6-98C2-415F-B952-1639F12DD3CA}" type="pres">
      <dgm:prSet presAssocID="{34279F97-80FF-4474-80B3-6D940C05E45C}" presName="vertTwo" presStyleCnt="0"/>
      <dgm:spPr/>
    </dgm:pt>
    <dgm:pt modelId="{5DD676AC-07BA-42B3-A706-6AFBF586B977}" type="pres">
      <dgm:prSet presAssocID="{34279F97-80FF-4474-80B3-6D940C05E45C}" presName="txTwo" presStyleLbl="node2" presStyleIdx="2" presStyleCnt="3" custScaleY="396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00F948-CA2D-4064-A83B-2E10ACB01B34}" type="pres">
      <dgm:prSet presAssocID="{34279F97-80FF-4474-80B3-6D940C05E45C}" presName="parTransTwo" presStyleCnt="0"/>
      <dgm:spPr/>
    </dgm:pt>
    <dgm:pt modelId="{8E425F8D-75CF-4735-8F2C-4829368EDB6A}" type="pres">
      <dgm:prSet presAssocID="{34279F97-80FF-4474-80B3-6D940C05E45C}" presName="horzTwo" presStyleCnt="0"/>
      <dgm:spPr/>
    </dgm:pt>
    <dgm:pt modelId="{5DC149DE-97E2-4D54-92A8-43B8A929C7DC}" type="pres">
      <dgm:prSet presAssocID="{4EF8B90F-107E-44C1-810F-2F25C87C88A4}" presName="vertThree" presStyleCnt="0"/>
      <dgm:spPr/>
    </dgm:pt>
    <dgm:pt modelId="{FEA5006D-191A-42A0-94CB-A7F5D4DCE0F3}" type="pres">
      <dgm:prSet presAssocID="{4EF8B90F-107E-44C1-810F-2F25C87C88A4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CED81C-1A2B-4067-A10F-33192F724034}" type="pres">
      <dgm:prSet presAssocID="{4EF8B90F-107E-44C1-810F-2F25C87C88A4}" presName="horzThree" presStyleCnt="0"/>
      <dgm:spPr/>
    </dgm:pt>
  </dgm:ptLst>
  <dgm:cxnLst>
    <dgm:cxn modelId="{185D69A0-5E91-4851-955C-322DAE47EF27}" type="presOf" srcId="{4EF8B90F-107E-44C1-810F-2F25C87C88A4}" destId="{FEA5006D-191A-42A0-94CB-A7F5D4DCE0F3}" srcOrd="0" destOrd="0" presId="urn:microsoft.com/office/officeart/2005/8/layout/hierarchy4"/>
    <dgm:cxn modelId="{B54E5A1E-C27A-4323-9AF5-451CB3313FDE}" srcId="{716829A4-716B-4DA0-BB2B-7A5A63FDF010}" destId="{709CCFDA-A7AD-4AF4-980A-86909451918D}" srcOrd="0" destOrd="0" parTransId="{8F196C07-73D6-4C7A-AFDA-CED911AF3D62}" sibTransId="{9DABE9C5-3806-4C66-804D-C441D0D568A7}"/>
    <dgm:cxn modelId="{9C717A39-9378-4C86-AD1D-A393C177FEC9}" srcId="{E9456F31-FF55-46DC-9F12-0078F2E728A7}" destId="{C08BC2E2-6E31-42CD-A6FB-F1071DF74293}" srcOrd="0" destOrd="0" parTransId="{AD9B9D5C-2182-4695-8EED-0D01D7ED700F}" sibTransId="{0685207B-8B03-4654-922E-3B24154822CD}"/>
    <dgm:cxn modelId="{4E1968E3-42F8-4E53-85DF-6652335AE388}" srcId="{E9456F31-FF55-46DC-9F12-0078F2E728A7}" destId="{716829A4-716B-4DA0-BB2B-7A5A63FDF010}" srcOrd="1" destOrd="0" parTransId="{7E46727A-7168-4025-8B23-6A03E7712CB8}" sibTransId="{FD346C6A-8FA0-49B9-864C-D2CDD7BA0C27}"/>
    <dgm:cxn modelId="{0DDBACBA-8DEF-4B72-8B70-9BCDA8CC7380}" srcId="{E9456F31-FF55-46DC-9F12-0078F2E728A7}" destId="{34279F97-80FF-4474-80B3-6D940C05E45C}" srcOrd="2" destOrd="0" parTransId="{9113BFD5-D776-405A-8ACC-3DD9813E0487}" sibTransId="{3ACB48A3-AC82-47A6-A98F-DA9F6F70CDC3}"/>
    <dgm:cxn modelId="{03990173-4509-4D0D-B413-AA559951E8D1}" srcId="{34279F97-80FF-4474-80B3-6D940C05E45C}" destId="{4EF8B90F-107E-44C1-810F-2F25C87C88A4}" srcOrd="0" destOrd="0" parTransId="{C3DDE065-5875-403D-8FC3-58475032B85A}" sibTransId="{1E505190-C3E5-41A6-957D-6039C1AF92A6}"/>
    <dgm:cxn modelId="{A2B87CDC-28CF-4289-B998-9FF7988C5028}" type="presOf" srcId="{34279F97-80FF-4474-80B3-6D940C05E45C}" destId="{5DD676AC-07BA-42B3-A706-6AFBF586B977}" srcOrd="0" destOrd="0" presId="urn:microsoft.com/office/officeart/2005/8/layout/hierarchy4"/>
    <dgm:cxn modelId="{1A09AD11-C9AF-415D-91B6-C1BF481A174B}" srcId="{C08BC2E2-6E31-42CD-A6FB-F1071DF74293}" destId="{BF5CDA15-8A34-49D8-8E9B-CD067AB1969C}" srcOrd="0" destOrd="0" parTransId="{EC2CF340-C341-46C3-89CA-FC28A40DA0D6}" sibTransId="{754BD48A-81AB-415A-A307-639C19E67DB6}"/>
    <dgm:cxn modelId="{AA767ED3-3906-4D06-ACDE-4E2D916F7877}" type="presOf" srcId="{C08BC2E2-6E31-42CD-A6FB-F1071DF74293}" destId="{11DF6A43-9159-4AF0-A86E-8AADBA92E610}" srcOrd="0" destOrd="0" presId="urn:microsoft.com/office/officeart/2005/8/layout/hierarchy4"/>
    <dgm:cxn modelId="{623468F5-9FFF-470D-B9F5-079E357E0B46}" type="presOf" srcId="{D4072BFF-88EB-479B-859E-3EB95117216D}" destId="{FDCC9721-F31F-4474-BDCE-8960BD1D3451}" srcOrd="0" destOrd="0" presId="urn:microsoft.com/office/officeart/2005/8/layout/hierarchy4"/>
    <dgm:cxn modelId="{B778DCF2-8B5B-4715-B3BA-A3C088586BFC}" type="presOf" srcId="{BF5CDA15-8A34-49D8-8E9B-CD067AB1969C}" destId="{0437F811-B08A-4CEC-A1FA-C882065F71EC}" srcOrd="0" destOrd="0" presId="urn:microsoft.com/office/officeart/2005/8/layout/hierarchy4"/>
    <dgm:cxn modelId="{A4B791F7-C0D7-473F-9E8D-9B25FE2E0EE6}" type="presOf" srcId="{E9456F31-FF55-46DC-9F12-0078F2E728A7}" destId="{ADDC7F08-A560-4BE5-8C34-47D96CA6B4CC}" srcOrd="0" destOrd="0" presId="urn:microsoft.com/office/officeart/2005/8/layout/hierarchy4"/>
    <dgm:cxn modelId="{F25CAAAD-09AF-4A78-AC62-834594DCF6C5}" type="presOf" srcId="{716829A4-716B-4DA0-BB2B-7A5A63FDF010}" destId="{C11F4CD7-22B0-4D9F-A2EC-BAC93FDBD90A}" srcOrd="0" destOrd="0" presId="urn:microsoft.com/office/officeart/2005/8/layout/hierarchy4"/>
    <dgm:cxn modelId="{99340298-8D40-49B7-BAD7-DE89CBB34BC3}" type="presOf" srcId="{709CCFDA-A7AD-4AF4-980A-86909451918D}" destId="{1815B665-75A8-489C-99B3-6D22FCE9509F}" srcOrd="0" destOrd="0" presId="urn:microsoft.com/office/officeart/2005/8/layout/hierarchy4"/>
    <dgm:cxn modelId="{EBFB3F61-89F7-49A4-A201-0965FDC8F5D4}" srcId="{D4072BFF-88EB-479B-859E-3EB95117216D}" destId="{E9456F31-FF55-46DC-9F12-0078F2E728A7}" srcOrd="0" destOrd="0" parTransId="{D46CD97B-3B98-468A-AC97-11E4A9611CA3}" sibTransId="{CE04A910-BD60-4F95-9C66-26F2D042BA3E}"/>
    <dgm:cxn modelId="{DFC1FCFF-892E-4ACB-86B3-93564C9EA9EA}" type="presParOf" srcId="{FDCC9721-F31F-4474-BDCE-8960BD1D3451}" destId="{D300AB36-A27E-46A3-A3BD-485CB84F0C15}" srcOrd="0" destOrd="0" presId="urn:microsoft.com/office/officeart/2005/8/layout/hierarchy4"/>
    <dgm:cxn modelId="{852776D9-4AB3-42C2-880D-97A45E78BE31}" type="presParOf" srcId="{D300AB36-A27E-46A3-A3BD-485CB84F0C15}" destId="{ADDC7F08-A560-4BE5-8C34-47D96CA6B4CC}" srcOrd="0" destOrd="0" presId="urn:microsoft.com/office/officeart/2005/8/layout/hierarchy4"/>
    <dgm:cxn modelId="{7A362786-3E8A-4313-A065-55D5F2FDD837}" type="presParOf" srcId="{D300AB36-A27E-46A3-A3BD-485CB84F0C15}" destId="{B6D9CE84-21BC-4B86-9C46-0F3C1EA52DD0}" srcOrd="1" destOrd="0" presId="urn:microsoft.com/office/officeart/2005/8/layout/hierarchy4"/>
    <dgm:cxn modelId="{EAACA4B9-D2EC-4A83-A1D4-EB5C8E534FC1}" type="presParOf" srcId="{D300AB36-A27E-46A3-A3BD-485CB84F0C15}" destId="{A9E59FC0-0AC6-4ADB-843D-21C35EC8AA4A}" srcOrd="2" destOrd="0" presId="urn:microsoft.com/office/officeart/2005/8/layout/hierarchy4"/>
    <dgm:cxn modelId="{A51D8E30-82AC-40DE-887B-335245F00BEB}" type="presParOf" srcId="{A9E59FC0-0AC6-4ADB-843D-21C35EC8AA4A}" destId="{5D3D29B5-F526-4250-8898-4C2F3819C29B}" srcOrd="0" destOrd="0" presId="urn:microsoft.com/office/officeart/2005/8/layout/hierarchy4"/>
    <dgm:cxn modelId="{460B25A1-2C75-4737-A21E-D4676D037324}" type="presParOf" srcId="{5D3D29B5-F526-4250-8898-4C2F3819C29B}" destId="{11DF6A43-9159-4AF0-A86E-8AADBA92E610}" srcOrd="0" destOrd="0" presId="urn:microsoft.com/office/officeart/2005/8/layout/hierarchy4"/>
    <dgm:cxn modelId="{01F888CD-5667-42AB-93BB-FFE1E63987B7}" type="presParOf" srcId="{5D3D29B5-F526-4250-8898-4C2F3819C29B}" destId="{56DD7934-C613-479E-92B9-4AB6F2C7BAB4}" srcOrd="1" destOrd="0" presId="urn:microsoft.com/office/officeart/2005/8/layout/hierarchy4"/>
    <dgm:cxn modelId="{189DC4AD-00B5-4048-9F03-C1B242C8462F}" type="presParOf" srcId="{5D3D29B5-F526-4250-8898-4C2F3819C29B}" destId="{8FBB2844-8452-4835-BFDE-4B2D8B8497B7}" srcOrd="2" destOrd="0" presId="urn:microsoft.com/office/officeart/2005/8/layout/hierarchy4"/>
    <dgm:cxn modelId="{43EDBA38-029F-48A4-8079-D8E4D01664DC}" type="presParOf" srcId="{8FBB2844-8452-4835-BFDE-4B2D8B8497B7}" destId="{34E75BB9-AFEC-487B-B56E-1A19BE739D30}" srcOrd="0" destOrd="0" presId="urn:microsoft.com/office/officeart/2005/8/layout/hierarchy4"/>
    <dgm:cxn modelId="{2D64EF03-C2E8-4395-B680-63D41FA6C8EA}" type="presParOf" srcId="{34E75BB9-AFEC-487B-B56E-1A19BE739D30}" destId="{0437F811-B08A-4CEC-A1FA-C882065F71EC}" srcOrd="0" destOrd="0" presId="urn:microsoft.com/office/officeart/2005/8/layout/hierarchy4"/>
    <dgm:cxn modelId="{45D15617-54CA-49F5-95A3-6DA7CAE05302}" type="presParOf" srcId="{34E75BB9-AFEC-487B-B56E-1A19BE739D30}" destId="{7C92E670-7F5D-4892-8F19-3388B77DF132}" srcOrd="1" destOrd="0" presId="urn:microsoft.com/office/officeart/2005/8/layout/hierarchy4"/>
    <dgm:cxn modelId="{981DCAC2-7CDC-4BA4-874E-0BC511BC4601}" type="presParOf" srcId="{A9E59FC0-0AC6-4ADB-843D-21C35EC8AA4A}" destId="{3F65D5C6-E36D-4EB1-ADCA-72068A8AE25D}" srcOrd="1" destOrd="0" presId="urn:microsoft.com/office/officeart/2005/8/layout/hierarchy4"/>
    <dgm:cxn modelId="{2F0F67D2-C018-4A01-9F7B-3A0EBF77236F}" type="presParOf" srcId="{A9E59FC0-0AC6-4ADB-843D-21C35EC8AA4A}" destId="{CD8AE120-DB55-4A24-9B63-BAF0E1E954F5}" srcOrd="2" destOrd="0" presId="urn:microsoft.com/office/officeart/2005/8/layout/hierarchy4"/>
    <dgm:cxn modelId="{45CA4AC5-2CB1-4529-89C7-11ED2DFA4295}" type="presParOf" srcId="{CD8AE120-DB55-4A24-9B63-BAF0E1E954F5}" destId="{C11F4CD7-22B0-4D9F-A2EC-BAC93FDBD90A}" srcOrd="0" destOrd="0" presId="urn:microsoft.com/office/officeart/2005/8/layout/hierarchy4"/>
    <dgm:cxn modelId="{6FA05222-46A2-4E86-8056-E0348FB1837D}" type="presParOf" srcId="{CD8AE120-DB55-4A24-9B63-BAF0E1E954F5}" destId="{B7595E72-F7F4-4839-A58A-53822C1FFF51}" srcOrd="1" destOrd="0" presId="urn:microsoft.com/office/officeart/2005/8/layout/hierarchy4"/>
    <dgm:cxn modelId="{A04C0E02-7F3C-4B06-BA4F-DBE9B669A1F5}" type="presParOf" srcId="{CD8AE120-DB55-4A24-9B63-BAF0E1E954F5}" destId="{572C7735-BFAA-4A2C-9690-D3D7491359A8}" srcOrd="2" destOrd="0" presId="urn:microsoft.com/office/officeart/2005/8/layout/hierarchy4"/>
    <dgm:cxn modelId="{D284159F-7847-4883-AF28-FC543AC05563}" type="presParOf" srcId="{572C7735-BFAA-4A2C-9690-D3D7491359A8}" destId="{A76646C0-BAE3-4506-ADE5-7321A4F770BB}" srcOrd="0" destOrd="0" presId="urn:microsoft.com/office/officeart/2005/8/layout/hierarchy4"/>
    <dgm:cxn modelId="{E9286BE7-CFC4-4CF8-98D8-20D719906A70}" type="presParOf" srcId="{A76646C0-BAE3-4506-ADE5-7321A4F770BB}" destId="{1815B665-75A8-489C-99B3-6D22FCE9509F}" srcOrd="0" destOrd="0" presId="urn:microsoft.com/office/officeart/2005/8/layout/hierarchy4"/>
    <dgm:cxn modelId="{B35074AD-4F49-4C83-8D48-A696F2434519}" type="presParOf" srcId="{A76646C0-BAE3-4506-ADE5-7321A4F770BB}" destId="{AEC24FA0-9307-401F-92B4-16658D145E17}" srcOrd="1" destOrd="0" presId="urn:microsoft.com/office/officeart/2005/8/layout/hierarchy4"/>
    <dgm:cxn modelId="{8F20378B-D3EF-4759-B4A6-A102759B65B3}" type="presParOf" srcId="{A9E59FC0-0AC6-4ADB-843D-21C35EC8AA4A}" destId="{AEE6BDA8-CEC4-416E-B351-23F3E68F7075}" srcOrd="3" destOrd="0" presId="urn:microsoft.com/office/officeart/2005/8/layout/hierarchy4"/>
    <dgm:cxn modelId="{2E27794E-4844-41E0-88C7-4625B8CF816E}" type="presParOf" srcId="{A9E59FC0-0AC6-4ADB-843D-21C35EC8AA4A}" destId="{5D5396B6-98C2-415F-B952-1639F12DD3CA}" srcOrd="4" destOrd="0" presId="urn:microsoft.com/office/officeart/2005/8/layout/hierarchy4"/>
    <dgm:cxn modelId="{C50F69BC-A60C-48AC-866E-33710A2DC00C}" type="presParOf" srcId="{5D5396B6-98C2-415F-B952-1639F12DD3CA}" destId="{5DD676AC-07BA-42B3-A706-6AFBF586B977}" srcOrd="0" destOrd="0" presId="urn:microsoft.com/office/officeart/2005/8/layout/hierarchy4"/>
    <dgm:cxn modelId="{2AC452A1-A2EE-4013-953C-5EE37EDA7643}" type="presParOf" srcId="{5D5396B6-98C2-415F-B952-1639F12DD3CA}" destId="{7800F948-CA2D-4064-A83B-2E10ACB01B34}" srcOrd="1" destOrd="0" presId="urn:microsoft.com/office/officeart/2005/8/layout/hierarchy4"/>
    <dgm:cxn modelId="{B3614885-4389-4D0F-B617-05E644C13390}" type="presParOf" srcId="{5D5396B6-98C2-415F-B952-1639F12DD3CA}" destId="{8E425F8D-75CF-4735-8F2C-4829368EDB6A}" srcOrd="2" destOrd="0" presId="urn:microsoft.com/office/officeart/2005/8/layout/hierarchy4"/>
    <dgm:cxn modelId="{66A22000-5625-48AB-8ECB-3E8D36DA5E43}" type="presParOf" srcId="{8E425F8D-75CF-4735-8F2C-4829368EDB6A}" destId="{5DC149DE-97E2-4D54-92A8-43B8A929C7DC}" srcOrd="0" destOrd="0" presId="urn:microsoft.com/office/officeart/2005/8/layout/hierarchy4"/>
    <dgm:cxn modelId="{4E920744-3582-4846-A0E3-A3DDDB0EAD6B}" type="presParOf" srcId="{5DC149DE-97E2-4D54-92A8-43B8A929C7DC}" destId="{FEA5006D-191A-42A0-94CB-A7F5D4DCE0F3}" srcOrd="0" destOrd="0" presId="urn:microsoft.com/office/officeart/2005/8/layout/hierarchy4"/>
    <dgm:cxn modelId="{254A885B-7A5F-4648-911E-36930F88353B}" type="presParOf" srcId="{5DC149DE-97E2-4D54-92A8-43B8A929C7DC}" destId="{23CED81C-1A2B-4067-A10F-33192F724034}" srcOrd="1" destOrd="0" presId="urn:microsoft.com/office/officeart/2005/8/layout/hierarchy4"/>
  </dgm:cxnLst>
  <dgm:bg>
    <a:solidFill>
      <a:schemeClr val="accent5">
        <a:lumMod val="60000"/>
        <a:lumOff val="4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DC7F08-A560-4BE5-8C34-47D96CA6B4CC}">
      <dsp:nvSpPr>
        <dsp:cNvPr id="0" name=""/>
        <dsp:cNvSpPr/>
      </dsp:nvSpPr>
      <dsp:spPr>
        <a:xfrm>
          <a:off x="0" y="0"/>
          <a:ext cx="8223684" cy="73483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kern="1200" dirty="0" smtClean="0">
              <a:latin typeface="Times New Roman" pitchFamily="18" charset="0"/>
              <a:cs typeface="Times New Roman" pitchFamily="18" charset="0"/>
            </a:rPr>
            <a:t>Раздел программы</a:t>
          </a:r>
          <a:endParaRPr lang="ru-RU" sz="5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523" y="21523"/>
        <a:ext cx="8180638" cy="691787"/>
      </dsp:txXfrm>
    </dsp:sp>
    <dsp:sp modelId="{11DF6A43-9159-4AF0-A86E-8AADBA92E610}">
      <dsp:nvSpPr>
        <dsp:cNvPr id="0" name=""/>
        <dsp:cNvSpPr/>
      </dsp:nvSpPr>
      <dsp:spPr>
        <a:xfrm>
          <a:off x="10984" y="990960"/>
          <a:ext cx="2590792" cy="127405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4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Times New Roman" pitchFamily="18" charset="0"/>
              <a:cs typeface="Times New Roman" pitchFamily="18" charset="0"/>
            </a:rPr>
            <a:t>Целевой раздел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8300" y="1028276"/>
        <a:ext cx="2516160" cy="1199418"/>
      </dsp:txXfrm>
    </dsp:sp>
    <dsp:sp modelId="{0437F811-B08A-4CEC-A1FA-C882065F71EC}">
      <dsp:nvSpPr>
        <dsp:cNvPr id="0" name=""/>
        <dsp:cNvSpPr/>
      </dsp:nvSpPr>
      <dsp:spPr>
        <a:xfrm>
          <a:off x="0" y="2524385"/>
          <a:ext cx="2590792" cy="288415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Состоящий из пояснительной записи и целевых ориентиров</a:t>
          </a:r>
          <a:endParaRPr lang="ru-RU" sz="2400" kern="1200" dirty="0"/>
        </a:p>
      </dsp:txBody>
      <dsp:txXfrm>
        <a:off x="75882" y="2600267"/>
        <a:ext cx="2439028" cy="2732389"/>
      </dsp:txXfrm>
    </dsp:sp>
    <dsp:sp modelId="{C11F4CD7-22B0-4D9F-A2EC-BAC93FDBD90A}">
      <dsp:nvSpPr>
        <dsp:cNvPr id="0" name=""/>
        <dsp:cNvSpPr/>
      </dsp:nvSpPr>
      <dsp:spPr>
        <a:xfrm>
          <a:off x="2819403" y="990960"/>
          <a:ext cx="2590792" cy="130071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4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Times New Roman" pitchFamily="18" charset="0"/>
              <a:cs typeface="Times New Roman" pitchFamily="18" charset="0"/>
            </a:rPr>
            <a:t>Содержательный раздел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57500" y="1029057"/>
        <a:ext cx="2514598" cy="1224517"/>
      </dsp:txXfrm>
    </dsp:sp>
    <dsp:sp modelId="{1815B665-75A8-489C-99B3-6D22FCE9509F}">
      <dsp:nvSpPr>
        <dsp:cNvPr id="0" name=""/>
        <dsp:cNvSpPr/>
      </dsp:nvSpPr>
      <dsp:spPr>
        <a:xfrm>
          <a:off x="2828911" y="2571776"/>
          <a:ext cx="2590792" cy="273011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Отражает общее содержание основной </a:t>
          </a:r>
          <a:r>
            <a:rPr lang="ru-RU" sz="2200" kern="1200" dirty="0" smtClean="0"/>
            <a:t>образовательной</a:t>
          </a:r>
          <a:r>
            <a:rPr lang="ru-RU" sz="2400" kern="1200" dirty="0" smtClean="0"/>
            <a:t> программы</a:t>
          </a:r>
          <a:endParaRPr lang="ru-RU" sz="2400" kern="1200" dirty="0"/>
        </a:p>
      </dsp:txBody>
      <dsp:txXfrm>
        <a:off x="2904793" y="2647658"/>
        <a:ext cx="2439028" cy="2578352"/>
      </dsp:txXfrm>
    </dsp:sp>
    <dsp:sp modelId="{5DD676AC-07BA-42B3-A706-6AFBF586B977}">
      <dsp:nvSpPr>
        <dsp:cNvPr id="0" name=""/>
        <dsp:cNvSpPr/>
      </dsp:nvSpPr>
      <dsp:spPr>
        <a:xfrm>
          <a:off x="5627822" y="990960"/>
          <a:ext cx="2590792" cy="118654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4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Times New Roman" pitchFamily="18" charset="0"/>
              <a:cs typeface="Times New Roman" pitchFamily="18" charset="0"/>
            </a:rPr>
            <a:t>Организационный раздел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662575" y="1025713"/>
        <a:ext cx="2521286" cy="1117041"/>
      </dsp:txXfrm>
    </dsp:sp>
    <dsp:sp modelId="{FEA5006D-191A-42A0-94CB-A7F5D4DCE0F3}">
      <dsp:nvSpPr>
        <dsp:cNvPr id="0" name=""/>
        <dsp:cNvSpPr/>
      </dsp:nvSpPr>
      <dsp:spPr>
        <a:xfrm>
          <a:off x="5627822" y="2431789"/>
          <a:ext cx="2590792" cy="299565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t-RU" sz="2400" kern="1200" dirty="0" smtClean="0">
              <a:latin typeface="Times New Roman" pitchFamily="18" charset="0"/>
              <a:cs typeface="Times New Roman" pitchFamily="18" charset="0"/>
            </a:rPr>
            <a:t>Отражает режимы дня, особенности развивающей среды, работу с социальными партнерами и т.д.</a:t>
          </a:r>
        </a:p>
      </dsp:txBody>
      <dsp:txXfrm>
        <a:off x="5703704" y="2507671"/>
        <a:ext cx="2439028" cy="28438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AB7B1-4730-4187-B67E-34FA98C476F5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F6A5E-1EC8-414B-A986-493E08DDD8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AB48A-593F-4D1E-BE99-D15280E17BC2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0C555-6DB8-413F-902A-DCCF2437D2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A9AC5-D9B4-43C4-B465-FD60BDD5BA73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A5188-4B4B-41D2-BC62-9E8DECADA2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37DF3-B356-43D5-95B2-442995E5D269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D86FC-5305-4D24-A37E-D48AE2C092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6891A-8C93-410E-AEA8-4BADF2F24A24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838639-F6C5-42D3-A7EC-460D9E9A1B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EF038C-731D-4A66-8BF4-50F65D0E551C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6A0A2-45D7-4928-A1BB-047094CF16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075E4-1922-4686-81B0-F927D0B794F4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FBAAE-94E5-4421-BD08-3AF4A12AB9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29E95-A297-4790-ADAB-C7A1EFB6F3CA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96FF0-C246-454B-89F0-D2FC0B3E78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B60E3-513E-42AE-A97F-1185DE386727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87200-2EFE-4930-9069-F4DFD7F702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14B51-A376-4337-9428-B14DFDC0E72F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EA5D0-054A-4AB8-A807-C427E1FD2D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675DE-EE35-4E2B-8184-9FFC3C664D63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05B1E-FD90-4B4E-BBFC-4CEF65375A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F06BF-77DB-4DA2-B219-6550DA764C09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C3714-2815-4FAB-A73D-EEEEDD485F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3D801-E7E3-4D73-ADC3-F58A023BA49C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31A13-00E5-4D13-967D-FCB96C4236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DF74C-AE6A-41BE-9EBB-DB9285DF1679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70016-4C19-4098-9F74-37D6350593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E7105-AF66-4088-97EA-D12A763F10DF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38439-F1ED-4AED-B8AC-A66C2C7789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A583E-FFB9-41A2-B3CA-0B66E09CFB5F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8DCFB-5CE8-4AA6-98A9-A278BB48A7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12538-ECA0-4293-B87B-D0957BA2D8E5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31D01-1463-4AD0-AC50-B110B3A24B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016BB-CAC7-4F31-9F0A-FBB67EA32185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51EDC-36A2-4257-BCE6-4FB0AE0B24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9FD41-890A-49A8-BCF7-2DCDA7C4065A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F1573-F505-4CD3-B581-4881631590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2AFB6D-274C-4B29-B302-5F797FB379FE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BE913-94C2-4504-8433-EA2AE50B6E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A84F6-8671-4D33-AFAE-8848ACBA98F1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D012E-4AE2-4E39-A000-67446B09FF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B81E6-4333-4D27-8088-05417CCF8432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F0651-F7F2-45A3-BA46-7399597A62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06D642-B126-4EC9-810B-E8F0D71B2F8A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2CB24-5E48-4E2F-8200-88BF4CBA01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16090-5A31-477C-BFAB-2A70CB173BBC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44F2B-ED80-4260-88E6-78C7FBDB9D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50B42-3E3F-4C7F-9362-571F60F9F474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D9DEB-8E94-48D0-B194-F128B8FD7F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3CF6E-6078-4089-9D20-167AC46DF80E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D5959-FA70-48D4-AC31-AEDD9E56AD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57792-FDFC-449D-B2F8-A785684650AA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AEFA95-91A2-46BA-8707-DC15B8FCB1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6278E-546E-49C4-8422-D8769EB72036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1D6E2-BBEC-4F85-A6DA-2441222138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9002E-9CC3-4EED-A224-7D641809C219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658A7-5865-45F4-AAE8-44A5FB0B0E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458C7E-79B5-4E6A-BCF9-75D9D4BB1C03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88841-97BA-4B4E-AEB1-454163265F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1007E-A2FF-432B-AED6-B31F3E0DB4DF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899EB-D266-4DD3-99E0-D04D9B5788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57ED0-B3D3-49B4-888C-5F8C684173D6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56E249-88C7-48C3-B0AC-CCAF1512DD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C07D4-7BEE-40EB-A645-3CCEEB30B7B1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3BF30-941C-4593-B5EF-655AC3F800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83690C1-62E9-495F-B4D3-F9756EFED404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FFD13F0-F0F4-4FF9-8BA1-85B682BBAC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3" r:id="rId2"/>
    <p:sldLayoutId id="2147483732" r:id="rId3"/>
    <p:sldLayoutId id="2147483731" r:id="rId4"/>
    <p:sldLayoutId id="2147483730" r:id="rId5"/>
    <p:sldLayoutId id="2147483729" r:id="rId6"/>
    <p:sldLayoutId id="2147483728" r:id="rId7"/>
    <p:sldLayoutId id="2147483727" r:id="rId8"/>
    <p:sldLayoutId id="2147483726" r:id="rId9"/>
    <p:sldLayoutId id="2147483725" r:id="rId10"/>
    <p:sldLayoutId id="214748372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316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3317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F7E6AF7-3105-4917-B509-97104A089DFF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8C47501-9CB9-4F89-ADA4-36C0473EF6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3321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42" r:id="rId2"/>
    <p:sldLayoutId id="2147483755" r:id="rId3"/>
    <p:sldLayoutId id="2147483741" r:id="rId4"/>
    <p:sldLayoutId id="2147483740" r:id="rId5"/>
    <p:sldLayoutId id="2147483739" r:id="rId6"/>
    <p:sldLayoutId id="2147483738" r:id="rId7"/>
    <p:sldLayoutId id="2147483737" r:id="rId8"/>
    <p:sldLayoutId id="2147483756" r:id="rId9"/>
    <p:sldLayoutId id="2147483736" r:id="rId10"/>
    <p:sldLayoutId id="214748373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560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D1C47C5-3A2A-48F4-8415-AD46A497279C}" type="datetimeFigureOut">
              <a:rPr lang="ru-RU"/>
              <a:pPr>
                <a:defRPr/>
              </a:pPr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9B7AA4C-D211-4539-93DE-CC16AF2FB9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2" r:id="rId2"/>
    <p:sldLayoutId id="2147483751" r:id="rId3"/>
    <p:sldLayoutId id="2147483750" r:id="rId4"/>
    <p:sldLayoutId id="2147483749" r:id="rId5"/>
    <p:sldLayoutId id="2147483748" r:id="rId6"/>
    <p:sldLayoutId id="2147483747" r:id="rId7"/>
    <p:sldLayoutId id="2147483746" r:id="rId8"/>
    <p:sldLayoutId id="2147483745" r:id="rId9"/>
    <p:sldLayoutId id="2147483744" r:id="rId10"/>
    <p:sldLayoutId id="21474837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Рисунок 3" descr="http://www.proshkolu.ru/content/media/pic/std/1000000/958000/957218-b0a2c85c3a5624a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 descr="муниципального бюджетного дошкольного образовательного учреждения Мелля-Тамакского детского сада &quot;Куянкай&quot; Муслюмовского муниципального района Республики Татарстан"/>
          <p:cNvSpPr>
            <a:spLocks noGrp="1"/>
          </p:cNvSpPr>
          <p:nvPr>
            <p:ph type="subTitle" idx="1"/>
          </p:nvPr>
        </p:nvSpPr>
        <p:spPr>
          <a:xfrm>
            <a:off x="3328892" y="1916832"/>
            <a:ext cx="4515506" cy="4940999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t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Основная образовательная программа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/>
              <a:t> дошкольной группы муниципального бюджетного </a:t>
            </a:r>
            <a:r>
              <a:rPr lang="ru-RU" sz="2400" dirty="0" smtClean="0"/>
              <a:t>образовательного </a:t>
            </a:r>
            <a:r>
              <a:rPr lang="ru-RU" sz="2400" dirty="0" smtClean="0"/>
              <a:t>учреждения «</a:t>
            </a:r>
            <a:r>
              <a:rPr lang="ru-RU" sz="2400" dirty="0" err="1" smtClean="0"/>
              <a:t>Лешев-Тамакская</a:t>
            </a:r>
            <a:r>
              <a:rPr lang="ru-RU" sz="2400" dirty="0" smtClean="0"/>
              <a:t> школа» </a:t>
            </a:r>
            <a:r>
              <a:rPr lang="ru-RU" sz="2400" dirty="0" err="1" smtClean="0"/>
              <a:t>Сармановского</a:t>
            </a:r>
            <a:r>
              <a:rPr lang="ru-RU" sz="2400" smtClean="0"/>
              <a:t> района </a:t>
            </a:r>
            <a:r>
              <a:rPr lang="ru-RU" sz="2400" dirty="0" smtClean="0"/>
              <a:t>Республики Татарстан»</a:t>
            </a:r>
            <a:endParaRPr lang="tt-RU" sz="2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Речевое развитие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Речевое развитие включает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</a:t>
            </a:r>
            <a:r>
              <a:rPr lang="ru-RU" dirty="0" err="1" smtClean="0"/>
              <a:t>аналитико</a:t>
            </a:r>
            <a:r>
              <a:rPr lang="ru-RU" dirty="0" smtClean="0"/>
              <a:t>- синтетической активности как предпосылки обучения грамоте.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</a:rPr>
              <a:t>Художественно- Эстетическое развитие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8130" name="Rectangle 2"/>
          <p:cNvSpPr>
            <a:spLocks noChangeArrowheads="1"/>
          </p:cNvSpPr>
          <p:nvPr/>
        </p:nvSpPr>
        <p:spPr bwMode="auto">
          <a:xfrm rot="10800000" flipV="1">
            <a:off x="5000625" y="3157538"/>
            <a:ext cx="4143375" cy="233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>
                <a:ea typeface="Times New Roman" pitchFamily="18" charset="0"/>
                <a:cs typeface="Symbol" pitchFamily="18" charset="2"/>
              </a:rPr>
              <a:t>·</a:t>
            </a:r>
            <a:endParaRPr lang="ru-RU" sz="2000">
              <a:ea typeface="Times New Roman" pitchFamily="18" charset="0"/>
              <a:cs typeface="Arial" charset="0"/>
            </a:endParaRPr>
          </a:p>
          <a:p>
            <a:pPr eaLnBrk="0" hangingPunct="0"/>
            <a:endParaRPr lang="ru-RU" sz="900">
              <a:ea typeface="Times New Roman" pitchFamily="18" charset="0"/>
              <a:cs typeface="Arial" charset="0"/>
            </a:endParaRPr>
          </a:p>
          <a:p>
            <a:pPr eaLnBrk="0" hangingPunct="0"/>
            <a:endParaRPr lang="ru-RU" sz="900">
              <a:ea typeface="Times New Roman" pitchFamily="18" charset="0"/>
              <a:cs typeface="Arial" charset="0"/>
            </a:endParaRPr>
          </a:p>
          <a:p>
            <a:pPr eaLnBrk="0" hangingPunct="0"/>
            <a:endParaRPr lang="ru-RU" sz="900">
              <a:ea typeface="Times New Roman" pitchFamily="18" charset="0"/>
              <a:cs typeface="Arial" charset="0"/>
            </a:endParaRPr>
          </a:p>
          <a:p>
            <a:pPr eaLnBrk="0" hangingPunct="0"/>
            <a:endParaRPr lang="ru-RU" sz="900">
              <a:ea typeface="Times New Roman" pitchFamily="18" charset="0"/>
              <a:cs typeface="Arial" charset="0"/>
            </a:endParaRPr>
          </a:p>
          <a:p>
            <a:pPr eaLnBrk="0" hangingPunct="0"/>
            <a:endParaRPr lang="ru-RU" sz="900">
              <a:ea typeface="Times New Roman" pitchFamily="18" charset="0"/>
              <a:cs typeface="Arial" charset="0"/>
            </a:endParaRPr>
          </a:p>
          <a:p>
            <a:pPr eaLnBrk="0" hangingPunct="0"/>
            <a:endParaRPr lang="ru-RU" sz="900">
              <a:ea typeface="Times New Roman" pitchFamily="18" charset="0"/>
              <a:cs typeface="Arial" charset="0"/>
            </a:endParaRPr>
          </a:p>
          <a:p>
            <a:pPr eaLnBrk="0" hangingPunct="0"/>
            <a:endParaRPr lang="ru-RU" sz="900">
              <a:ea typeface="Times New Roman" pitchFamily="18" charset="0"/>
              <a:cs typeface="Arial" charset="0"/>
            </a:endParaRPr>
          </a:p>
          <a:p>
            <a:pPr eaLnBrk="0" hangingPunct="0"/>
            <a:endParaRPr lang="ru-RU" sz="900">
              <a:ea typeface="Times New Roman" pitchFamily="18" charset="0"/>
              <a:cs typeface="Arial" charset="0"/>
            </a:endParaRPr>
          </a:p>
          <a:p>
            <a:pPr eaLnBrk="0" hangingPunct="0"/>
            <a:endParaRPr lang="ru-RU" sz="900">
              <a:ea typeface="Times New Roman" pitchFamily="18" charset="0"/>
              <a:cs typeface="Arial" charset="0"/>
            </a:endParaRPr>
          </a:p>
          <a:p>
            <a:pPr eaLnBrk="0" hangingPunct="0"/>
            <a:endParaRPr lang="ru-RU" sz="900">
              <a:ea typeface="Times New Roman" pitchFamily="18" charset="0"/>
              <a:cs typeface="Arial" charset="0"/>
            </a:endParaRPr>
          </a:p>
          <a:p>
            <a:pPr eaLnBrk="0" hangingPunct="0"/>
            <a:endParaRPr lang="ru-RU" sz="900">
              <a:ea typeface="Times New Roman" pitchFamily="18" charset="0"/>
              <a:cs typeface="Arial" charset="0"/>
            </a:endParaRPr>
          </a:p>
          <a:p>
            <a:pPr eaLnBrk="0" hangingPunct="0"/>
            <a:endParaRPr lang="ru-RU" sz="900">
              <a:ea typeface="Times New Roman" pitchFamily="18" charset="0"/>
              <a:cs typeface="Arial" charset="0"/>
            </a:endParaRPr>
          </a:p>
          <a:p>
            <a:pPr eaLnBrk="0" hangingPunct="0"/>
            <a:endParaRPr lang="ru-RU">
              <a:ea typeface="Times New Roman" pitchFamily="18" charset="0"/>
              <a:cs typeface="Arial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Художественно-эстетическое развитие предполагает развитие предпосылок </a:t>
            </a:r>
            <a:r>
              <a:rPr lang="ru-RU" dirty="0" err="1" smtClean="0"/>
              <a:t>ценностно</a:t>
            </a:r>
            <a:r>
              <a:rPr lang="ru-RU" dirty="0" smtClean="0"/>
              <a:t>- 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 модельной, музыкальной и др.)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Физическое развитие</a:t>
            </a:r>
            <a:endParaRPr lang="ru-RU" smtClean="0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3" y="21788438"/>
            <a:ext cx="5284787" cy="274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Rectangle 4"/>
          <p:cNvSpPr>
            <a:spLocks noChangeArrowheads="1"/>
          </p:cNvSpPr>
          <p:nvPr/>
        </p:nvSpPr>
        <p:spPr bwMode="auto">
          <a:xfrm>
            <a:off x="5214938" y="1285875"/>
            <a:ext cx="3643312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16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>
              <a:cs typeface="Arial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Физическое развитие 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</a:t>
            </a:r>
            <a:r>
              <a:rPr lang="ru-RU" dirty="0" err="1" smtClean="0"/>
              <a:t>опорно</a:t>
            </a:r>
            <a:r>
              <a:rPr lang="ru-RU" dirty="0" smtClean="0"/>
              <a:t>- 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dirty="0" err="1" smtClean="0"/>
              <a:t>саморегуляции</a:t>
            </a:r>
            <a:r>
              <a:rPr lang="ru-RU" dirty="0" smtClean="0"/>
              <a:t> в двигательной сфере; становление ценностей здорового образа жизни, овладение его элементарными нормами и правилами.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Вариативная часть программы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Вариативные  формы, способы, методы и средства реализации Программы</a:t>
            </a:r>
            <a:r>
              <a:rPr lang="tt-RU" b="1" dirty="0"/>
              <a:t>.                                                                                                </a:t>
            </a:r>
            <a:r>
              <a:rPr lang="ru-RU" b="1" dirty="0"/>
              <a:t> Часть Программы</a:t>
            </a:r>
            <a:r>
              <a:rPr lang="tt-RU" b="1" dirty="0"/>
              <a:t>,</a:t>
            </a:r>
            <a:r>
              <a:rPr lang="ru-RU" b="1" dirty="0"/>
              <a:t> разработанная с учетом национального регионального компонента.</a:t>
            </a: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Вариативная часть Основной образовательной программы Учреждения отражает: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  Содержание региональной программы дошкольного образования, специфику национально-культурных, демографических, климатических условий, в которых осуществляется образовательный процесс</a:t>
            </a:r>
            <a:r>
              <a:rPr lang="tt-RU" dirty="0"/>
              <a:t>.</a:t>
            </a: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Приоритетное направление деятельности учреждения: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Обучение детей дошкольного возраста правилам безопасного поведения на дорогах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физкультурно-оздоровительная работа.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Вариативная часть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5268913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Вариативная часть представлена реализацией регионального учебного методического комплекта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Основная цель УМК “Изучаем русский язык” - формирование правильной речи </a:t>
            </a:r>
            <a:r>
              <a:rPr lang="ru-RU" dirty="0" err="1" smtClean="0"/>
              <a:t>татароязычных</a:t>
            </a:r>
            <a:r>
              <a:rPr lang="ru-RU" dirty="0" smtClean="0"/>
              <a:t> детей дошкольного возраста.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 УМК “Изучаем русский язык” разработаны для: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 - средней группы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 - старшей группы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- подготовительной к школе группы.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Региональный компонент</a:t>
            </a:r>
            <a:endParaRPr lang="ru-RU" dirty="0"/>
          </a:p>
        </p:txBody>
      </p:sp>
      <p:sp>
        <p:nvSpPr>
          <p:cNvPr id="52226" name="Содержимое 3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52689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Региональный компонент составлен с учетом национальных и региональных особенностей Республики Татарстан, который предусматривает следующие направления деятельности: Приобщение к истокам национальной культуры народов, населяющих Республику Татарстан. Предоставление каждому ребенку возможность обучения и воспитания на родном языке, формирование у детей основ нравственности на лучших образцах национальной культуры, народных традициях и обычаях.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Создание благоприятных условий для воспитания толерантной личности – привития любви и уважения к людям другой национальности, к их культурным ценностям.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Ознакомление с природой родного края, формирование экологической культуры.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Ознакомление детей с особенностями жизни и быта народов, населяющих Республику Татарстан, праздниками, событиями общественной жизни республики, символиками РТ и РФ, памятниками архитектуры, декоративно-прикладным искусством.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В ДОУ реализуется Региональная программа дошкольного образования. Төбәкнең мәктәпкәчә белем бирү программасы / Р.К. Шаехова - Казань, РИЦ, 2012г.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Содержимое 3" descr="http://fantik47.rusedu.net/gallery/3117/fon_risovanie_cvetov.jpg"/>
          <p:cNvPicPr>
            <a:picLocks noGrp="1"/>
          </p:cNvPicPr>
          <p:nvPr>
            <p:ph idx="1"/>
          </p:nvPr>
        </p:nvPicPr>
        <p:blipFill>
          <a:blip r:embed="rId2"/>
          <a:srcRect b="312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3250" name="TextBox 4"/>
          <p:cNvSpPr txBox="1">
            <a:spLocks noChangeArrowheads="1"/>
          </p:cNvSpPr>
          <p:nvPr/>
        </p:nvSpPr>
        <p:spPr bwMode="auto">
          <a:xfrm>
            <a:off x="2500313" y="642938"/>
            <a:ext cx="51435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t-RU" sz="4800" b="1" i="1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b="1" i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0"/>
            <a:ext cx="7972425" cy="10001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t-RU" sz="28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Основная образовательная программа</a:t>
            </a:r>
            <a:endParaRPr lang="ru-RU" sz="28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4" name="Содержимое 2"/>
          <p:cNvSpPr>
            <a:spLocks noGrp="1"/>
          </p:cNvSpPr>
          <p:nvPr>
            <p:ph idx="1"/>
          </p:nvPr>
        </p:nvSpPr>
        <p:spPr>
          <a:xfrm>
            <a:off x="714375" y="785813"/>
            <a:ext cx="7858125" cy="5357812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ru-RU" sz="1600" smtClean="0"/>
          </a:p>
          <a:p>
            <a:pPr marL="342900" lvl="1" indent="-342900" eaLnBrk="1" hangingPunct="1">
              <a:buFont typeface="Arial" charset="0"/>
              <a:buChar char="•"/>
            </a:pPr>
            <a:r>
              <a:rPr lang="tt-RU" smtClean="0"/>
              <a:t>Отражает содержание и организацию педагогического процесса в дошкольной образовательной организации.</a:t>
            </a:r>
          </a:p>
          <a:p>
            <a:pPr marL="342900" lvl="1" indent="-342900" eaLnBrk="1" hangingPunct="1">
              <a:buFont typeface="Arial" charset="0"/>
              <a:buChar char="•"/>
            </a:pPr>
            <a:r>
              <a:rPr lang="tt-RU" smtClean="0"/>
              <a:t>Задачами программы являбтся задачи, выделенные в ФГОС дошкольного образования.</a:t>
            </a:r>
          </a:p>
          <a:p>
            <a:pPr marL="342900" lvl="1" indent="-342900" eaLnBrk="1" hangingPunct="1">
              <a:buFont typeface="Arial" charset="0"/>
              <a:buChar char="•"/>
            </a:pPr>
            <a:r>
              <a:rPr lang="tt-RU" smtClean="0"/>
              <a:t>Группы в одной образовательной организации могут действовать по основе различных программ</a:t>
            </a:r>
            <a:endParaRPr lang="ru-RU" smtClean="0"/>
          </a:p>
          <a:p>
            <a:pPr eaLnBrk="1" hangingPunct="1"/>
            <a:endParaRPr lang="ru-RU" sz="14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Box 7"/>
          <p:cNvSpPr txBox="1">
            <a:spLocks noChangeArrowheads="1"/>
          </p:cNvSpPr>
          <p:nvPr/>
        </p:nvSpPr>
        <p:spPr bwMode="auto">
          <a:xfrm>
            <a:off x="500063" y="285750"/>
            <a:ext cx="8143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3200">
              <a:solidFill>
                <a:srgbClr val="0070C0"/>
              </a:solidFill>
              <a:latin typeface="Constantia" pitchFamily="18" charset="0"/>
            </a:endParaRPr>
          </a:p>
        </p:txBody>
      </p:sp>
      <p:graphicFrame>
        <p:nvGraphicFramePr>
          <p:cNvPr id="16" name="Содержимое 15"/>
          <p:cNvGraphicFramePr>
            <a:graphicFrameLocks noGrp="1"/>
          </p:cNvGraphicFramePr>
          <p:nvPr>
            <p:ph idx="1"/>
          </p:nvPr>
        </p:nvGraphicFramePr>
        <p:xfrm>
          <a:off x="457200" y="857233"/>
          <a:ext cx="8229600" cy="5429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Box 8"/>
          <p:cNvSpPr txBox="1">
            <a:spLocks noChangeArrowheads="1"/>
          </p:cNvSpPr>
          <p:nvPr/>
        </p:nvSpPr>
        <p:spPr bwMode="auto">
          <a:xfrm>
            <a:off x="1857375" y="428625"/>
            <a:ext cx="62150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>
                <a:latin typeface="Calibri" pitchFamily="34" charset="0"/>
              </a:rPr>
              <a:t> </a:t>
            </a:r>
            <a:r>
              <a:rPr lang="ru-RU" sz="3200">
                <a:latin typeface="Calibri" pitchFamily="34" charset="0"/>
              </a:rPr>
              <a:t>ПОЯСНИТЕЛЬНАЯ ЗАПИСКА </a:t>
            </a:r>
            <a:r>
              <a:rPr lang="tt-RU" sz="320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2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700" dirty="0" smtClean="0"/>
              <a:t> Основная общеобразовательная программа </a:t>
            </a:r>
            <a:r>
              <a:rPr lang="ru-RU" sz="2700" dirty="0" smtClean="0"/>
              <a:t> дошкольной группы муниципального бюджетного </a:t>
            </a:r>
            <a:r>
              <a:rPr lang="ru-RU" sz="2700" dirty="0" smtClean="0"/>
              <a:t>образовательного </a:t>
            </a:r>
            <a:r>
              <a:rPr lang="ru-RU" sz="2700" dirty="0" smtClean="0"/>
              <a:t>учреждения «</a:t>
            </a:r>
            <a:r>
              <a:rPr lang="ru-RU" sz="2700" dirty="0" err="1" smtClean="0"/>
              <a:t>Лешев-Тамакская</a:t>
            </a:r>
            <a:r>
              <a:rPr lang="ru-RU" sz="2700" dirty="0" smtClean="0"/>
              <a:t> школа»  </a:t>
            </a:r>
            <a:r>
              <a:rPr lang="ru-RU" sz="2700" dirty="0" smtClean="0"/>
              <a:t>- это нормативно-управленческий документ детского сада, характеризующий специфику содержания образования и особенности организации учебно-воспитательного процесса. </a:t>
            </a:r>
          </a:p>
          <a:p>
            <a:pPr eaLnBrk="1" hangingPunct="1">
              <a:lnSpc>
                <a:spcPct val="80000"/>
              </a:lnSpc>
            </a:pPr>
            <a:r>
              <a:rPr lang="ru-RU" sz="2700" dirty="0" smtClean="0"/>
              <a:t>Содержание образовательной программы дошкольного образования разрабатывается в соответствии с современными основными документами, регламентирующими деятельность </a:t>
            </a:r>
            <a:r>
              <a:rPr lang="ru-RU" sz="2700" dirty="0" smtClean="0"/>
              <a:t>ОУ</a:t>
            </a:r>
            <a:endParaRPr lang="ru-RU" sz="27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85750"/>
            <a:ext cx="8686800" cy="12858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t-RU" sz="27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 освоения ООП дошкольного образования (Целевые ориентиры программы)</a:t>
            </a:r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ребёнок овладевает основными культурными способами деятельности, проявляет инициативу и самостоятельность, способен к выбору;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ребёнок обладает установкой положительного отношения к миру, другим людям и самому себе, активно взаимодействует со сверстниками и взрослыми;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ребёнок достаточно хорошо владеет устной речью, может выражать свои мысли и желания;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00B0F0"/>
                </a:solidFill>
              </a:rPr>
              <a:t>Требования к условиям реализации ООП Дошкольного образования</a:t>
            </a:r>
            <a:endParaRPr lang="ru-RU" dirty="0"/>
          </a:p>
        </p:txBody>
      </p:sp>
      <p:sp>
        <p:nvSpPr>
          <p:cNvPr id="43010" name="Содержимое 6"/>
          <p:cNvSpPr>
            <a:spLocks noGrp="1"/>
          </p:cNvSpPr>
          <p:nvPr>
            <p:ph idx="1"/>
          </p:nvPr>
        </p:nvSpPr>
        <p:spPr>
          <a:xfrm>
            <a:off x="357188" y="1571625"/>
            <a:ext cx="8329612" cy="4554538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ru-RU" smtClean="0"/>
          </a:p>
          <a:p>
            <a:pPr eaLnBrk="1" hangingPunct="1"/>
            <a:endParaRPr lang="ru-RU" smtClean="0"/>
          </a:p>
        </p:txBody>
      </p:sp>
      <p:grpSp>
        <p:nvGrpSpPr>
          <p:cNvPr id="43011" name="Группа 8"/>
          <p:cNvGrpSpPr>
            <a:grpSpLocks/>
          </p:cNvGrpSpPr>
          <p:nvPr/>
        </p:nvGrpSpPr>
        <p:grpSpPr bwMode="auto">
          <a:xfrm>
            <a:off x="2857500" y="1714500"/>
            <a:ext cx="3571875" cy="2286000"/>
            <a:chOff x="1767173" y="461599"/>
            <a:chExt cx="2428892" cy="2021159"/>
          </a:xfrm>
        </p:grpSpPr>
        <p:sp>
          <p:nvSpPr>
            <p:cNvPr id="55" name="Овал 54"/>
            <p:cNvSpPr/>
            <p:nvPr/>
          </p:nvSpPr>
          <p:spPr>
            <a:xfrm>
              <a:off x="1767173" y="461599"/>
              <a:ext cx="2428892" cy="2021159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6" name="Овал 4"/>
            <p:cNvSpPr/>
            <p:nvPr/>
          </p:nvSpPr>
          <p:spPr>
            <a:xfrm>
              <a:off x="2010063" y="1093211"/>
              <a:ext cx="1894535" cy="9474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160" tIns="10160" rIns="10160" bIns="10160" spcCol="1270" anchor="ctr"/>
            <a:lstStyle/>
            <a:p>
              <a:pPr algn="ctr" defTabSz="7112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000" dirty="0">
                  <a:latin typeface="Times New Roman" pitchFamily="18" charset="0"/>
                  <a:cs typeface="Times New Roman" pitchFamily="18" charset="0"/>
                </a:rPr>
                <a:t>Требования</a:t>
              </a:r>
            </a:p>
          </p:txBody>
        </p:sp>
      </p:grpSp>
      <p:grpSp>
        <p:nvGrpSpPr>
          <p:cNvPr id="43012" name="Группа 12"/>
          <p:cNvGrpSpPr>
            <a:grpSpLocks/>
          </p:cNvGrpSpPr>
          <p:nvPr/>
        </p:nvGrpSpPr>
        <p:grpSpPr bwMode="auto">
          <a:xfrm flipV="1">
            <a:off x="5929313" y="2143125"/>
            <a:ext cx="1714500" cy="844550"/>
            <a:chOff x="3985235" y="2046007"/>
            <a:chExt cx="402756" cy="51463"/>
          </a:xfrm>
        </p:grpSpPr>
        <p:sp>
          <p:nvSpPr>
            <p:cNvPr id="47" name="Прямая соединительная линия 11"/>
            <p:cNvSpPr/>
            <p:nvPr/>
          </p:nvSpPr>
          <p:spPr>
            <a:xfrm>
              <a:off x="4096366" y="2069997"/>
              <a:ext cx="291625" cy="2747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91637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8" name="Прямая соединительная линия 12"/>
            <p:cNvSpPr/>
            <p:nvPr/>
          </p:nvSpPr>
          <p:spPr>
            <a:xfrm>
              <a:off x="3985235" y="2046007"/>
              <a:ext cx="14544" cy="146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2700" tIns="0" rIns="12700" bIns="0" spcCol="1270" anchor="ctr"/>
            <a:lstStyle/>
            <a:p>
              <a:pPr algn="ctr" defTabSz="222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500"/>
            </a:p>
          </p:txBody>
        </p:sp>
      </p:grpSp>
      <p:grpSp>
        <p:nvGrpSpPr>
          <p:cNvPr id="43013" name="Группа 13"/>
          <p:cNvGrpSpPr>
            <a:grpSpLocks/>
          </p:cNvGrpSpPr>
          <p:nvPr/>
        </p:nvGrpSpPr>
        <p:grpSpPr bwMode="auto">
          <a:xfrm>
            <a:off x="6715125" y="1643063"/>
            <a:ext cx="2214563" cy="2095500"/>
            <a:chOff x="4231939" y="1493253"/>
            <a:chExt cx="967134" cy="1120090"/>
          </a:xfrm>
        </p:grpSpPr>
        <p:sp>
          <p:nvSpPr>
            <p:cNvPr id="45" name="Овал 44"/>
            <p:cNvSpPr/>
            <p:nvPr/>
          </p:nvSpPr>
          <p:spPr>
            <a:xfrm>
              <a:off x="4231939" y="1493253"/>
              <a:ext cx="967134" cy="112009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6" name="Овал 14"/>
            <p:cNvSpPr/>
            <p:nvPr/>
          </p:nvSpPr>
          <p:spPr>
            <a:xfrm>
              <a:off x="4231939" y="1607807"/>
              <a:ext cx="904738" cy="84176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890" tIns="8890" rIns="8890" bIns="8890" spcCol="1270" anchor="ctr"/>
            <a:lstStyle/>
            <a:p>
              <a:pPr algn="ctr" defTabSz="622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Материально-техническое обеспечение</a:t>
              </a:r>
            </a:p>
          </p:txBody>
        </p:sp>
      </p:grpSp>
      <p:grpSp>
        <p:nvGrpSpPr>
          <p:cNvPr id="43014" name="Группа 14"/>
          <p:cNvGrpSpPr>
            <a:grpSpLocks/>
          </p:cNvGrpSpPr>
          <p:nvPr/>
        </p:nvGrpSpPr>
        <p:grpSpPr bwMode="auto">
          <a:xfrm>
            <a:off x="5643563" y="3786188"/>
            <a:ext cx="428625" cy="714375"/>
            <a:chOff x="3698843" y="2559645"/>
            <a:chExt cx="27425" cy="246118"/>
          </a:xfrm>
        </p:grpSpPr>
        <p:sp>
          <p:nvSpPr>
            <p:cNvPr id="43" name="Прямая соединительная линия 15"/>
            <p:cNvSpPr/>
            <p:nvPr/>
          </p:nvSpPr>
          <p:spPr>
            <a:xfrm rot="2700000">
              <a:off x="3589497" y="2668992"/>
              <a:ext cx="246118" cy="2742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46118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4" name="Прямая соединительная линия 16"/>
            <p:cNvSpPr/>
            <p:nvPr/>
          </p:nvSpPr>
          <p:spPr>
            <a:xfrm rot="2700000">
              <a:off x="3706539" y="2676508"/>
              <a:ext cx="12032" cy="123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2700" tIns="0" rIns="12700" bIns="0" spcCol="1270" anchor="ctr"/>
            <a:lstStyle/>
            <a:p>
              <a:pPr algn="ctr" defTabSz="222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500"/>
            </a:p>
          </p:txBody>
        </p:sp>
      </p:grpSp>
      <p:grpSp>
        <p:nvGrpSpPr>
          <p:cNvPr id="43015" name="Группа 15"/>
          <p:cNvGrpSpPr>
            <a:grpSpLocks/>
          </p:cNvGrpSpPr>
          <p:nvPr/>
        </p:nvGrpSpPr>
        <p:grpSpPr bwMode="auto">
          <a:xfrm>
            <a:off x="6000750" y="3929063"/>
            <a:ext cx="2643188" cy="2000250"/>
            <a:chOff x="3610947" y="2620972"/>
            <a:chExt cx="1186726" cy="1106970"/>
          </a:xfrm>
        </p:grpSpPr>
        <p:sp>
          <p:nvSpPr>
            <p:cNvPr id="41" name="Овал 40"/>
            <p:cNvSpPr/>
            <p:nvPr/>
          </p:nvSpPr>
          <p:spPr>
            <a:xfrm>
              <a:off x="3610947" y="2620972"/>
              <a:ext cx="1186726" cy="11069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/>
                <a:t>Группа </a:t>
              </a:r>
              <a:r>
                <a:rPr lang="ru-RU" dirty="0" err="1"/>
                <a:t>психолого</a:t>
              </a:r>
              <a:r>
                <a:rPr lang="ru-RU" dirty="0"/>
                <a:t>- педагогических требований а освоению ООП ДО</a:t>
              </a:r>
            </a:p>
          </p:txBody>
        </p:sp>
        <p:sp>
          <p:nvSpPr>
            <p:cNvPr id="42" name="Овал 18"/>
            <p:cNvSpPr/>
            <p:nvPr/>
          </p:nvSpPr>
          <p:spPr>
            <a:xfrm>
              <a:off x="3784858" y="2783503"/>
              <a:ext cx="838905" cy="7819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890" tIns="8890" rIns="8890" bIns="8890" spcCol="1270" anchor="ctr"/>
            <a:lstStyle/>
            <a:p>
              <a:pPr algn="ctr" defTabSz="622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3016" name="Группа 16"/>
          <p:cNvGrpSpPr>
            <a:grpSpLocks/>
          </p:cNvGrpSpPr>
          <p:nvPr/>
        </p:nvGrpSpPr>
        <p:grpSpPr bwMode="auto">
          <a:xfrm>
            <a:off x="4587875" y="3949700"/>
            <a:ext cx="28575" cy="247650"/>
            <a:chOff x="3069438" y="2823900"/>
            <a:chExt cx="27425" cy="248020"/>
          </a:xfrm>
        </p:grpSpPr>
        <p:sp>
          <p:nvSpPr>
            <p:cNvPr id="39" name="Прямая соединительная линия 19"/>
            <p:cNvSpPr/>
            <p:nvPr/>
          </p:nvSpPr>
          <p:spPr>
            <a:xfrm rot="5400000">
              <a:off x="2959141" y="2934197"/>
              <a:ext cx="248020" cy="2742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48020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Прямая соединительная линия 20"/>
            <p:cNvSpPr/>
            <p:nvPr/>
          </p:nvSpPr>
          <p:spPr>
            <a:xfrm rot="5400000">
              <a:off x="3076791" y="2941816"/>
              <a:ext cx="12719" cy="121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2700" tIns="0" rIns="12700" bIns="0" spcCol="1270" anchor="ctr"/>
            <a:lstStyle/>
            <a:p>
              <a:pPr algn="ctr" defTabSz="222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500"/>
            </a:p>
          </p:txBody>
        </p:sp>
      </p:grpSp>
      <p:grpSp>
        <p:nvGrpSpPr>
          <p:cNvPr id="43017" name="Группа 17"/>
          <p:cNvGrpSpPr>
            <a:grpSpLocks/>
          </p:cNvGrpSpPr>
          <p:nvPr/>
        </p:nvGrpSpPr>
        <p:grpSpPr bwMode="auto">
          <a:xfrm>
            <a:off x="3357563" y="4143375"/>
            <a:ext cx="2428875" cy="1928813"/>
            <a:chOff x="2500959" y="3071920"/>
            <a:chExt cx="1164384" cy="1133872"/>
          </a:xfrm>
        </p:grpSpPr>
        <p:sp>
          <p:nvSpPr>
            <p:cNvPr id="37" name="Овал 36"/>
            <p:cNvSpPr/>
            <p:nvPr/>
          </p:nvSpPr>
          <p:spPr>
            <a:xfrm>
              <a:off x="2500959" y="3071920"/>
              <a:ext cx="1164384" cy="1133872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Овал 22"/>
            <p:cNvSpPr/>
            <p:nvPr/>
          </p:nvSpPr>
          <p:spPr>
            <a:xfrm>
              <a:off x="2671431" y="3238035"/>
              <a:ext cx="891172" cy="8016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890" tIns="8890" rIns="8890" bIns="8890" spcCol="1270" anchor="ctr"/>
            <a:lstStyle/>
            <a:p>
              <a:pPr algn="ctr" defTabSz="622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>Предметно- развивающая среда</a:t>
              </a:r>
            </a:p>
          </p:txBody>
        </p:sp>
      </p:grpSp>
      <p:grpSp>
        <p:nvGrpSpPr>
          <p:cNvPr id="43018" name="Группа 18"/>
          <p:cNvGrpSpPr>
            <a:grpSpLocks/>
          </p:cNvGrpSpPr>
          <p:nvPr/>
        </p:nvGrpSpPr>
        <p:grpSpPr bwMode="auto">
          <a:xfrm>
            <a:off x="2214563" y="3786188"/>
            <a:ext cx="1050925" cy="357187"/>
            <a:chOff x="2314553" y="2675674"/>
            <a:chExt cx="265019" cy="27425"/>
          </a:xfrm>
        </p:grpSpPr>
        <p:sp>
          <p:nvSpPr>
            <p:cNvPr id="35" name="Прямая соединительная линия 23"/>
            <p:cNvSpPr/>
            <p:nvPr/>
          </p:nvSpPr>
          <p:spPr>
            <a:xfrm rot="8100000">
              <a:off x="2314553" y="2675674"/>
              <a:ext cx="265019" cy="2742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65019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6" name="Прямая соединительная линия 24"/>
            <p:cNvSpPr/>
            <p:nvPr/>
          </p:nvSpPr>
          <p:spPr>
            <a:xfrm rot="18900000">
              <a:off x="2440257" y="2682744"/>
              <a:ext cx="13611" cy="132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2700" tIns="0" rIns="12700" bIns="0" spcCol="1270" anchor="ctr"/>
            <a:lstStyle/>
            <a:p>
              <a:pPr algn="ctr" defTabSz="222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500"/>
            </a:p>
          </p:txBody>
        </p:sp>
      </p:grpSp>
      <p:grpSp>
        <p:nvGrpSpPr>
          <p:cNvPr id="43019" name="Группа 19"/>
          <p:cNvGrpSpPr>
            <a:grpSpLocks/>
          </p:cNvGrpSpPr>
          <p:nvPr/>
        </p:nvGrpSpPr>
        <p:grpSpPr bwMode="auto">
          <a:xfrm>
            <a:off x="357188" y="3776663"/>
            <a:ext cx="2714625" cy="2009775"/>
            <a:chOff x="1371458" y="2651823"/>
            <a:chExt cx="938086" cy="1045267"/>
          </a:xfrm>
        </p:grpSpPr>
        <p:sp>
          <p:nvSpPr>
            <p:cNvPr id="33" name="Овал 32"/>
            <p:cNvSpPr/>
            <p:nvPr/>
          </p:nvSpPr>
          <p:spPr>
            <a:xfrm>
              <a:off x="1371458" y="2651823"/>
              <a:ext cx="938086" cy="1045267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Овал 26"/>
            <p:cNvSpPr/>
            <p:nvPr/>
          </p:nvSpPr>
          <p:spPr>
            <a:xfrm>
              <a:off x="1461975" y="2805393"/>
              <a:ext cx="726331" cy="7389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890" tIns="8890" rIns="8890" bIns="8890" spcCol="1270" anchor="ctr"/>
            <a:lstStyle/>
            <a:p>
              <a:pPr algn="ctr" defTabSz="622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>Финансово- экономическое обеспечение</a:t>
              </a:r>
              <a:r>
                <a:rPr lang="ru-RU" sz="1400" dirty="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grpSp>
        <p:nvGrpSpPr>
          <p:cNvPr id="43020" name="Группа 21"/>
          <p:cNvGrpSpPr>
            <a:grpSpLocks/>
          </p:cNvGrpSpPr>
          <p:nvPr/>
        </p:nvGrpSpPr>
        <p:grpSpPr bwMode="auto">
          <a:xfrm>
            <a:off x="357188" y="1571625"/>
            <a:ext cx="2143125" cy="2024063"/>
            <a:chOff x="907040" y="1483536"/>
            <a:chExt cx="820173" cy="1057632"/>
          </a:xfrm>
        </p:grpSpPr>
        <p:sp>
          <p:nvSpPr>
            <p:cNvPr id="29" name="Овал 28"/>
            <p:cNvSpPr/>
            <p:nvPr/>
          </p:nvSpPr>
          <p:spPr>
            <a:xfrm>
              <a:off x="907040" y="1483536"/>
              <a:ext cx="820173" cy="1057632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Овал 30"/>
            <p:cNvSpPr/>
            <p:nvPr/>
          </p:nvSpPr>
          <p:spPr>
            <a:xfrm>
              <a:off x="934379" y="1638656"/>
              <a:ext cx="765495" cy="7473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890" tIns="8890" rIns="8890" bIns="8890" spcCol="1270" anchor="ctr"/>
            <a:lstStyle/>
            <a:p>
              <a:pPr algn="ctr" defTabSz="622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dirty="0">
                  <a:latin typeface="Times New Roman" pitchFamily="18" charset="0"/>
                  <a:cs typeface="Times New Roman" pitchFamily="18" charset="0"/>
                </a:rPr>
                <a:t>Кадровое обеспечение</a:t>
              </a:r>
            </a:p>
          </p:txBody>
        </p:sp>
      </p:grpSp>
      <p:grpSp>
        <p:nvGrpSpPr>
          <p:cNvPr id="43021" name="Группа 56"/>
          <p:cNvGrpSpPr>
            <a:grpSpLocks/>
          </p:cNvGrpSpPr>
          <p:nvPr/>
        </p:nvGrpSpPr>
        <p:grpSpPr bwMode="auto">
          <a:xfrm flipV="1">
            <a:off x="2428875" y="2214563"/>
            <a:ext cx="4870450" cy="844550"/>
            <a:chOff x="2956448" y="2046007"/>
            <a:chExt cx="1431543" cy="51463"/>
          </a:xfrm>
        </p:grpSpPr>
        <p:sp>
          <p:nvSpPr>
            <p:cNvPr id="58" name="Прямая соединительная линия 11"/>
            <p:cNvSpPr/>
            <p:nvPr/>
          </p:nvSpPr>
          <p:spPr>
            <a:xfrm>
              <a:off x="2956448" y="2075705"/>
              <a:ext cx="1431543" cy="2176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91637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9" name="Прямая соединительная линия 12"/>
            <p:cNvSpPr/>
            <p:nvPr/>
          </p:nvSpPr>
          <p:spPr>
            <a:xfrm>
              <a:off x="3985311" y="2046007"/>
              <a:ext cx="14465" cy="146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2700" tIns="0" rIns="12700" bIns="0" spcCol="1270" anchor="ctr"/>
            <a:lstStyle/>
            <a:p>
              <a:pPr algn="ctr" defTabSz="222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5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1"/>
          <p:cNvSpPr>
            <a:spLocks noGrp="1"/>
          </p:cNvSpPr>
          <p:nvPr>
            <p:ph type="title"/>
          </p:nvPr>
        </p:nvSpPr>
        <p:spPr>
          <a:xfrm>
            <a:off x="571500" y="214313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0070C0"/>
                </a:solidFill>
              </a:rPr>
              <a:t>Образовательные области</a:t>
            </a:r>
          </a:p>
        </p:txBody>
      </p:sp>
      <p:sp>
        <p:nvSpPr>
          <p:cNvPr id="44034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endParaRPr lang="ru-RU" smtClean="0"/>
          </a:p>
          <a:p>
            <a:pPr eaLnBrk="1" hangingPunct="1"/>
            <a:endParaRPr lang="ru-RU" smtClean="0"/>
          </a:p>
        </p:txBody>
      </p:sp>
      <p:grpSp>
        <p:nvGrpSpPr>
          <p:cNvPr id="44035" name="Группа 39"/>
          <p:cNvGrpSpPr>
            <a:grpSpLocks/>
          </p:cNvGrpSpPr>
          <p:nvPr/>
        </p:nvGrpSpPr>
        <p:grpSpPr bwMode="auto">
          <a:xfrm>
            <a:off x="2786063" y="1214438"/>
            <a:ext cx="3357562" cy="2786062"/>
            <a:chOff x="1767173" y="461599"/>
            <a:chExt cx="2428892" cy="2021159"/>
          </a:xfrm>
        </p:grpSpPr>
        <p:sp>
          <p:nvSpPr>
            <p:cNvPr id="41" name="Овал 40"/>
            <p:cNvSpPr/>
            <p:nvPr/>
          </p:nvSpPr>
          <p:spPr>
            <a:xfrm>
              <a:off x="1767173" y="461599"/>
              <a:ext cx="2428892" cy="2021159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Овал 4"/>
            <p:cNvSpPr/>
            <p:nvPr/>
          </p:nvSpPr>
          <p:spPr>
            <a:xfrm>
              <a:off x="2009488" y="1092707"/>
              <a:ext cx="1894881" cy="94781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160" tIns="10160" rIns="10160" bIns="10160" spcCol="1270" anchor="ctr"/>
            <a:lstStyle/>
            <a:p>
              <a:pPr algn="ctr" defTabSz="7112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000" dirty="0">
                  <a:latin typeface="Times New Roman" pitchFamily="18" charset="0"/>
                  <a:cs typeface="Times New Roman" pitchFamily="18" charset="0"/>
                </a:rPr>
                <a:t>Основные образовательные области</a:t>
              </a:r>
            </a:p>
          </p:txBody>
        </p:sp>
      </p:grpSp>
      <p:grpSp>
        <p:nvGrpSpPr>
          <p:cNvPr id="44036" name="Группа 42"/>
          <p:cNvGrpSpPr>
            <a:grpSpLocks/>
          </p:cNvGrpSpPr>
          <p:nvPr/>
        </p:nvGrpSpPr>
        <p:grpSpPr bwMode="auto">
          <a:xfrm flipV="1">
            <a:off x="5929313" y="2143125"/>
            <a:ext cx="1714500" cy="844550"/>
            <a:chOff x="3985235" y="2046007"/>
            <a:chExt cx="402756" cy="51463"/>
          </a:xfrm>
        </p:grpSpPr>
        <p:sp>
          <p:nvSpPr>
            <p:cNvPr id="44" name="Прямая соединительная линия 11"/>
            <p:cNvSpPr/>
            <p:nvPr/>
          </p:nvSpPr>
          <p:spPr>
            <a:xfrm>
              <a:off x="4096366" y="2069997"/>
              <a:ext cx="291625" cy="2747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91637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5" name="Прямая соединительная линия 12"/>
            <p:cNvSpPr/>
            <p:nvPr/>
          </p:nvSpPr>
          <p:spPr>
            <a:xfrm>
              <a:off x="3985235" y="2046007"/>
              <a:ext cx="14544" cy="146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2700" tIns="0" rIns="12700" bIns="0" spcCol="1270" anchor="ctr"/>
            <a:lstStyle/>
            <a:p>
              <a:pPr algn="ctr" defTabSz="222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500"/>
            </a:p>
          </p:txBody>
        </p:sp>
      </p:grpSp>
      <p:grpSp>
        <p:nvGrpSpPr>
          <p:cNvPr id="44037" name="Группа 45"/>
          <p:cNvGrpSpPr>
            <a:grpSpLocks/>
          </p:cNvGrpSpPr>
          <p:nvPr/>
        </p:nvGrpSpPr>
        <p:grpSpPr bwMode="auto">
          <a:xfrm>
            <a:off x="5643563" y="3786188"/>
            <a:ext cx="428625" cy="714375"/>
            <a:chOff x="3698843" y="2559645"/>
            <a:chExt cx="27425" cy="246118"/>
          </a:xfrm>
        </p:grpSpPr>
        <p:sp>
          <p:nvSpPr>
            <p:cNvPr id="47" name="Прямая соединительная линия 15"/>
            <p:cNvSpPr/>
            <p:nvPr/>
          </p:nvSpPr>
          <p:spPr>
            <a:xfrm rot="2700000">
              <a:off x="3589497" y="2668992"/>
              <a:ext cx="246118" cy="2742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46118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8" name="Прямая соединительная линия 16"/>
            <p:cNvSpPr/>
            <p:nvPr/>
          </p:nvSpPr>
          <p:spPr>
            <a:xfrm rot="2700000">
              <a:off x="3706539" y="2676508"/>
              <a:ext cx="12032" cy="123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2700" tIns="0" rIns="12700" bIns="0" spcCol="1270" anchor="ctr"/>
            <a:lstStyle/>
            <a:p>
              <a:pPr algn="ctr" defTabSz="222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500"/>
            </a:p>
          </p:txBody>
        </p:sp>
      </p:grpSp>
      <p:grpSp>
        <p:nvGrpSpPr>
          <p:cNvPr id="44038" name="Группа 48"/>
          <p:cNvGrpSpPr>
            <a:grpSpLocks/>
          </p:cNvGrpSpPr>
          <p:nvPr/>
        </p:nvGrpSpPr>
        <p:grpSpPr bwMode="auto">
          <a:xfrm>
            <a:off x="6000750" y="3929063"/>
            <a:ext cx="2643188" cy="2357437"/>
            <a:chOff x="3610947" y="2620972"/>
            <a:chExt cx="1186726" cy="1106970"/>
          </a:xfrm>
        </p:grpSpPr>
        <p:sp>
          <p:nvSpPr>
            <p:cNvPr id="50" name="Овал 49"/>
            <p:cNvSpPr/>
            <p:nvPr/>
          </p:nvSpPr>
          <p:spPr>
            <a:xfrm>
              <a:off x="3610947" y="2620972"/>
              <a:ext cx="1186726" cy="11069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dirty="0"/>
                <a:t>Художественно- эстетическое развитие</a:t>
              </a:r>
            </a:p>
          </p:txBody>
        </p:sp>
        <p:sp>
          <p:nvSpPr>
            <p:cNvPr id="51" name="Овал 18"/>
            <p:cNvSpPr/>
            <p:nvPr/>
          </p:nvSpPr>
          <p:spPr>
            <a:xfrm>
              <a:off x="3784858" y="2782731"/>
              <a:ext cx="838905" cy="7834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890" tIns="8890" rIns="8890" bIns="8890" spcCol="1270" anchor="ctr"/>
            <a:lstStyle/>
            <a:p>
              <a:pPr algn="ctr" defTabSz="622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4039" name="Группа 51"/>
          <p:cNvGrpSpPr>
            <a:grpSpLocks/>
          </p:cNvGrpSpPr>
          <p:nvPr/>
        </p:nvGrpSpPr>
        <p:grpSpPr bwMode="auto">
          <a:xfrm>
            <a:off x="4587875" y="3949700"/>
            <a:ext cx="28575" cy="247650"/>
            <a:chOff x="3069438" y="2823900"/>
            <a:chExt cx="27425" cy="248020"/>
          </a:xfrm>
        </p:grpSpPr>
        <p:sp>
          <p:nvSpPr>
            <p:cNvPr id="53" name="Прямая соединительная линия 19"/>
            <p:cNvSpPr/>
            <p:nvPr/>
          </p:nvSpPr>
          <p:spPr>
            <a:xfrm rot="5400000">
              <a:off x="2959141" y="2934197"/>
              <a:ext cx="248020" cy="2742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48020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4" name="Прямая соединительная линия 20"/>
            <p:cNvSpPr/>
            <p:nvPr/>
          </p:nvSpPr>
          <p:spPr>
            <a:xfrm rot="5400000">
              <a:off x="3076791" y="2941816"/>
              <a:ext cx="12719" cy="121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2700" tIns="0" rIns="12700" bIns="0" spcCol="1270" anchor="ctr"/>
            <a:lstStyle/>
            <a:p>
              <a:pPr algn="ctr" defTabSz="222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500"/>
            </a:p>
          </p:txBody>
        </p:sp>
      </p:grpSp>
      <p:grpSp>
        <p:nvGrpSpPr>
          <p:cNvPr id="44040" name="Группа 54"/>
          <p:cNvGrpSpPr>
            <a:grpSpLocks/>
          </p:cNvGrpSpPr>
          <p:nvPr/>
        </p:nvGrpSpPr>
        <p:grpSpPr bwMode="auto">
          <a:xfrm>
            <a:off x="2214563" y="3786188"/>
            <a:ext cx="1050925" cy="357187"/>
            <a:chOff x="2314553" y="2675674"/>
            <a:chExt cx="265019" cy="27425"/>
          </a:xfrm>
        </p:grpSpPr>
        <p:sp>
          <p:nvSpPr>
            <p:cNvPr id="56" name="Прямая соединительная линия 23"/>
            <p:cNvSpPr/>
            <p:nvPr/>
          </p:nvSpPr>
          <p:spPr>
            <a:xfrm rot="8100000">
              <a:off x="2314553" y="2675674"/>
              <a:ext cx="265019" cy="2742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65019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7" name="Прямая соединительная линия 24"/>
            <p:cNvSpPr/>
            <p:nvPr/>
          </p:nvSpPr>
          <p:spPr>
            <a:xfrm rot="18900000">
              <a:off x="2440257" y="2682744"/>
              <a:ext cx="13611" cy="132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2700" tIns="0" rIns="12700" bIns="0" spcCol="1270" anchor="ctr"/>
            <a:lstStyle/>
            <a:p>
              <a:pPr algn="ctr" defTabSz="222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500"/>
            </a:p>
          </p:txBody>
        </p:sp>
      </p:grpSp>
      <p:grpSp>
        <p:nvGrpSpPr>
          <p:cNvPr id="44041" name="Группа 57"/>
          <p:cNvGrpSpPr>
            <a:grpSpLocks/>
          </p:cNvGrpSpPr>
          <p:nvPr/>
        </p:nvGrpSpPr>
        <p:grpSpPr bwMode="auto">
          <a:xfrm>
            <a:off x="0" y="3786188"/>
            <a:ext cx="2714625" cy="2438400"/>
            <a:chOff x="1371458" y="2651823"/>
            <a:chExt cx="938086" cy="1045267"/>
          </a:xfrm>
        </p:grpSpPr>
        <p:sp>
          <p:nvSpPr>
            <p:cNvPr id="59" name="Овал 58"/>
            <p:cNvSpPr/>
            <p:nvPr/>
          </p:nvSpPr>
          <p:spPr>
            <a:xfrm>
              <a:off x="1371458" y="2651823"/>
              <a:ext cx="938086" cy="1045267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0" name="Овал 26"/>
            <p:cNvSpPr/>
            <p:nvPr/>
          </p:nvSpPr>
          <p:spPr>
            <a:xfrm>
              <a:off x="1461975" y="2804938"/>
              <a:ext cx="726331" cy="7390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890" tIns="8890" rIns="8890" bIns="8890" spcCol="1270" anchor="ctr"/>
            <a:lstStyle/>
            <a:p>
              <a:pPr algn="ctr" defTabSz="622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3200" dirty="0">
                  <a:latin typeface="Times New Roman" pitchFamily="18" charset="0"/>
                  <a:cs typeface="Times New Roman" pitchFamily="18" charset="0"/>
                </a:rPr>
                <a:t>Речевое развитие </a:t>
              </a:r>
            </a:p>
          </p:txBody>
        </p:sp>
      </p:grpSp>
      <p:grpSp>
        <p:nvGrpSpPr>
          <p:cNvPr id="44042" name="Группа 60"/>
          <p:cNvGrpSpPr>
            <a:grpSpLocks/>
          </p:cNvGrpSpPr>
          <p:nvPr/>
        </p:nvGrpSpPr>
        <p:grpSpPr bwMode="auto">
          <a:xfrm>
            <a:off x="285750" y="1357313"/>
            <a:ext cx="2357438" cy="2238375"/>
            <a:chOff x="907040" y="1483536"/>
            <a:chExt cx="820173" cy="1057632"/>
          </a:xfrm>
        </p:grpSpPr>
        <p:sp>
          <p:nvSpPr>
            <p:cNvPr id="62" name="Овал 61"/>
            <p:cNvSpPr/>
            <p:nvPr/>
          </p:nvSpPr>
          <p:spPr>
            <a:xfrm>
              <a:off x="907040" y="1483536"/>
              <a:ext cx="820173" cy="1057632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3" name="Овал 30"/>
            <p:cNvSpPr/>
            <p:nvPr/>
          </p:nvSpPr>
          <p:spPr>
            <a:xfrm>
              <a:off x="934103" y="1638055"/>
              <a:ext cx="766047" cy="7485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890" tIns="8890" rIns="8890" bIns="8890" spcCol="1270" anchor="ctr"/>
            <a:lstStyle/>
            <a:p>
              <a:pPr algn="ctr" defTabSz="622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dirty="0">
                  <a:latin typeface="Times New Roman" pitchFamily="18" charset="0"/>
                  <a:cs typeface="Times New Roman" pitchFamily="18" charset="0"/>
                </a:rPr>
                <a:t>Познавательное развитие</a:t>
              </a:r>
            </a:p>
          </p:txBody>
        </p:sp>
      </p:grpSp>
      <p:grpSp>
        <p:nvGrpSpPr>
          <p:cNvPr id="44043" name="Группа 63"/>
          <p:cNvGrpSpPr>
            <a:grpSpLocks/>
          </p:cNvGrpSpPr>
          <p:nvPr/>
        </p:nvGrpSpPr>
        <p:grpSpPr bwMode="auto">
          <a:xfrm flipV="1">
            <a:off x="2428875" y="2214563"/>
            <a:ext cx="4870450" cy="844550"/>
            <a:chOff x="2956448" y="2046007"/>
            <a:chExt cx="1431543" cy="51463"/>
          </a:xfrm>
        </p:grpSpPr>
        <p:sp>
          <p:nvSpPr>
            <p:cNvPr id="65" name="Прямая соединительная линия 11"/>
            <p:cNvSpPr/>
            <p:nvPr/>
          </p:nvSpPr>
          <p:spPr>
            <a:xfrm>
              <a:off x="2956448" y="2075705"/>
              <a:ext cx="1431543" cy="2176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91637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6" name="Прямая соединительная линия 12"/>
            <p:cNvSpPr/>
            <p:nvPr/>
          </p:nvSpPr>
          <p:spPr>
            <a:xfrm>
              <a:off x="3985311" y="2046007"/>
              <a:ext cx="14465" cy="146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2700" tIns="0" rIns="12700" bIns="0" spcCol="1270" anchor="ctr"/>
            <a:lstStyle/>
            <a:p>
              <a:pPr algn="ctr" defTabSz="222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500"/>
            </a:p>
          </p:txBody>
        </p:sp>
      </p:grpSp>
      <p:sp>
        <p:nvSpPr>
          <p:cNvPr id="67" name="Овал 66"/>
          <p:cNvSpPr/>
          <p:nvPr/>
        </p:nvSpPr>
        <p:spPr>
          <a:xfrm>
            <a:off x="6429375" y="1500188"/>
            <a:ext cx="2500313" cy="2509837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Физическое развитие</a:t>
            </a:r>
          </a:p>
        </p:txBody>
      </p:sp>
      <p:sp>
        <p:nvSpPr>
          <p:cNvPr id="68" name="Овал 67"/>
          <p:cNvSpPr/>
          <p:nvPr/>
        </p:nvSpPr>
        <p:spPr>
          <a:xfrm>
            <a:off x="2857500" y="4143375"/>
            <a:ext cx="2786063" cy="2357438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Социально -коммуникативное развитие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44046" name="Группа 68"/>
          <p:cNvGrpSpPr>
            <a:grpSpLocks/>
          </p:cNvGrpSpPr>
          <p:nvPr/>
        </p:nvGrpSpPr>
        <p:grpSpPr bwMode="auto">
          <a:xfrm flipV="1">
            <a:off x="6143625" y="2214563"/>
            <a:ext cx="4870450" cy="844550"/>
            <a:chOff x="2956448" y="2046007"/>
            <a:chExt cx="1431543" cy="51463"/>
          </a:xfrm>
        </p:grpSpPr>
        <p:sp>
          <p:nvSpPr>
            <p:cNvPr id="70" name="Прямая соединительная линия 11"/>
            <p:cNvSpPr/>
            <p:nvPr/>
          </p:nvSpPr>
          <p:spPr>
            <a:xfrm>
              <a:off x="2956448" y="2075705"/>
              <a:ext cx="1431543" cy="2176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91637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1" name="Прямая соединительная линия 12"/>
            <p:cNvSpPr/>
            <p:nvPr/>
          </p:nvSpPr>
          <p:spPr>
            <a:xfrm>
              <a:off x="3985311" y="2046007"/>
              <a:ext cx="14465" cy="146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2700" tIns="0" rIns="12700" bIns="0" spcCol="1270" anchor="ctr"/>
            <a:lstStyle/>
            <a:p>
              <a:pPr algn="ctr" defTabSz="222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5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Социально – 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</a:rPr>
              <a:t>каммуникативное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развитие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Социально-коммуникативное развитие 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dirty="0" err="1" smtClean="0"/>
              <a:t>саморегуляции</a:t>
            </a:r>
            <a:r>
              <a:rPr lang="ru-RU" dirty="0" smtClean="0"/>
              <a:t> собственных действий;,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Познавательное развитие</a:t>
            </a:r>
            <a:endParaRPr lang="ru-RU" dirty="0"/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 rot="10800000" flipV="1">
            <a:off x="5214938" y="2578100"/>
            <a:ext cx="3929062" cy="443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200">
                <a:ea typeface="Times New Roman" pitchFamily="18" charset="0"/>
                <a:cs typeface="Symbol" pitchFamily="18" charset="2"/>
              </a:rPr>
              <a:t>·</a:t>
            </a:r>
            <a:r>
              <a:rPr lang="ru-RU" sz="1200">
                <a:latin typeface="Times New Roman" pitchFamily="18" charset="0"/>
                <a:ea typeface="Times New Roman" pitchFamily="18" charset="0"/>
                <a:cs typeface="Symbol" pitchFamily="18" charset="2"/>
              </a:rPr>
              <a:t> </a:t>
            </a:r>
            <a:endParaRPr lang="ru-RU" sz="2000">
              <a:ea typeface="Times New Roman" pitchFamily="18" charset="0"/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r>
              <a:rPr lang="ru-RU" sz="900">
                <a:cs typeface="Arial" charset="0"/>
              </a:rPr>
              <a:t> </a:t>
            </a:r>
            <a:endParaRPr lang="ru-RU">
              <a:cs typeface="Arial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Познавательное развитие 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</a:t>
            </a:r>
            <a:r>
              <a:rPr lang="ru-RU" dirty="0" err="1" smtClean="0"/>
              <a:t>социокультурных</a:t>
            </a:r>
            <a:r>
              <a:rPr lang="ru-RU" dirty="0" smtClean="0"/>
              <a:t>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1228</TotalTime>
  <Words>933</Words>
  <Application>Microsoft Office PowerPoint</Application>
  <PresentationFormat>Экран (4:3)</PresentationFormat>
  <Paragraphs>111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Arial</vt:lpstr>
      <vt:lpstr>Calibri</vt:lpstr>
      <vt:lpstr>Constantia</vt:lpstr>
      <vt:lpstr>Symbol</vt:lpstr>
      <vt:lpstr>Times New Roman</vt:lpstr>
      <vt:lpstr>Wingdings 2</vt:lpstr>
      <vt:lpstr>Тема Office</vt:lpstr>
      <vt:lpstr>Поток</vt:lpstr>
      <vt:lpstr>1_Тема Office</vt:lpstr>
      <vt:lpstr>Презентация PowerPoint</vt:lpstr>
      <vt:lpstr>Основная образовательная программа</vt:lpstr>
      <vt:lpstr>Презентация PowerPoint</vt:lpstr>
      <vt:lpstr>Презентация PowerPoint</vt:lpstr>
      <vt:lpstr>Результаты освоения ООП дошкольного образования (Целевые ориентиры программы) </vt:lpstr>
      <vt:lpstr>Требования к условиям реализации ООП Дошкольного образования</vt:lpstr>
      <vt:lpstr>Образовательные области</vt:lpstr>
      <vt:lpstr>Социально – каммуникативное развитие</vt:lpstr>
      <vt:lpstr>Познавательное развитие</vt:lpstr>
      <vt:lpstr>Речевое развитие</vt:lpstr>
      <vt:lpstr>Художественно- Эстетическое развитие</vt:lpstr>
      <vt:lpstr>Физическое развитие</vt:lpstr>
      <vt:lpstr>Вариативная часть программы</vt:lpstr>
      <vt:lpstr>Вариативная часть</vt:lpstr>
      <vt:lpstr>Региональный компонент</vt:lpstr>
      <vt:lpstr>Презентация PowerPoint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User</cp:lastModifiedBy>
  <cp:revision>46</cp:revision>
  <dcterms:created xsi:type="dcterms:W3CDTF">2013-08-17T17:34:31Z</dcterms:created>
  <dcterms:modified xsi:type="dcterms:W3CDTF">2017-10-29T19:54:20Z</dcterms:modified>
</cp:coreProperties>
</file>